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61" r:id="rId4"/>
    <p:sldId id="263" r:id="rId5"/>
    <p:sldId id="265" r:id="rId6"/>
    <p:sldId id="286" r:id="rId7"/>
    <p:sldId id="283" r:id="rId8"/>
    <p:sldId id="272" r:id="rId9"/>
    <p:sldId id="268" r:id="rId10"/>
    <p:sldId id="291" r:id="rId11"/>
    <p:sldId id="290" r:id="rId12"/>
    <p:sldId id="271" r:id="rId13"/>
    <p:sldId id="288" r:id="rId14"/>
    <p:sldId id="273" r:id="rId15"/>
    <p:sldId id="274" r:id="rId16"/>
    <p:sldId id="289" r:id="rId17"/>
    <p:sldId id="276" r:id="rId18"/>
    <p:sldId id="281" r:id="rId19"/>
    <p:sldId id="282" r:id="rId20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0CF174-3587-0649-5E17-C6DD86D9CA5F}" v="1" dt="2023-06-04T14:45:17.524"/>
    <p1510:client id="{1DFD1E71-661C-F171-0D65-3123A605F70E}" v="10" dt="2023-06-02T08:43:51.502"/>
    <p1510:client id="{2A9FD569-E2AA-4736-B49C-0FBE2AF6B612}" v="499" dt="2023-06-01T09:20:29.802"/>
    <p1510:client id="{48216BE3-C107-B7B6-B056-666CBE477CA7}" v="115" dt="2023-06-05T05:21:48.555"/>
    <p1510:client id="{4C720BAF-3E13-2EBB-FE4C-359AFA5AB83F}" v="268" dt="2023-06-12T15:59:36.924"/>
    <p1510:client id="{5F076281-2D0D-F2C6-F277-F9414F7F4956}" v="256" dt="2023-06-01T09:54:34.828"/>
    <p1510:client id="{739713CE-D52C-49A5-A82F-0956FB6B14BF}" v="352" dt="2023-06-12T11:09:43.725"/>
    <p1510:client id="{816B6FD3-DB93-E1D8-7347-BD829ED5EFD2}" v="538" dt="2023-06-01T17:10:54.854"/>
    <p1510:client id="{86FCACBD-1C6E-10A2-6257-94359075E661}" v="11" dt="2023-06-02T07:52:38.361"/>
    <p1510:client id="{930074F0-906D-19A2-1AF4-D546427C75C3}" v="255" dt="2023-06-04T14:40:02.052"/>
    <p1510:client id="{A9B4AFCC-C6A6-EFDC-4BB7-BC6148A65FB0}" v="37" dt="2023-06-01T07:41:33.559"/>
    <p1510:client id="{D9BECE9D-6D89-0E40-25E8-565DFAC9ABA1}" v="1" dt="2023-06-09T08:30:29.021"/>
    <p1510:client id="{FFD3530B-56AA-7499-6163-0D1C5061E795}" v="3" dt="2023-06-02T05:21:00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elhamid JINANI" userId="S::abdelhamid.jinani@stagiaire-elan.fr::a971ffce-4cc7-499d-8eb7-8921158d5d13" providerId="AD" clId="Web-{FFD3530B-56AA-7499-6163-0D1C5061E795}"/>
    <pc:docChg chg="delSld modSld">
      <pc:chgData name="Abdelhamid JINANI" userId="S::abdelhamid.jinani@stagiaire-elan.fr::a971ffce-4cc7-499d-8eb7-8921158d5d13" providerId="AD" clId="Web-{FFD3530B-56AA-7499-6163-0D1C5061E795}" dt="2023-06-02T05:21:00.608" v="2"/>
      <pc:docMkLst>
        <pc:docMk/>
      </pc:docMkLst>
      <pc:sldChg chg="modSp">
        <pc:chgData name="Abdelhamid JINANI" userId="S::abdelhamid.jinani@stagiaire-elan.fr::a971ffce-4cc7-499d-8eb7-8921158d5d13" providerId="AD" clId="Web-{FFD3530B-56AA-7499-6163-0D1C5061E795}" dt="2023-06-02T05:04:40.529" v="1" actId="1076"/>
        <pc:sldMkLst>
          <pc:docMk/>
          <pc:sldMk cId="0" sldId="264"/>
        </pc:sldMkLst>
        <pc:spChg chg="mod">
          <ac:chgData name="Abdelhamid JINANI" userId="S::abdelhamid.jinani@stagiaire-elan.fr::a971ffce-4cc7-499d-8eb7-8921158d5d13" providerId="AD" clId="Web-{FFD3530B-56AA-7499-6163-0D1C5061E795}" dt="2023-06-02T05:04:40.529" v="1" actId="1076"/>
          <ac:spMkLst>
            <pc:docMk/>
            <pc:sldMk cId="0" sldId="264"/>
            <ac:spMk id="94" creationId="{00000000-0000-0000-0000-000000000000}"/>
          </ac:spMkLst>
        </pc:spChg>
        <pc:picChg chg="mod">
          <ac:chgData name="Abdelhamid JINANI" userId="S::abdelhamid.jinani@stagiaire-elan.fr::a971ffce-4cc7-499d-8eb7-8921158d5d13" providerId="AD" clId="Web-{FFD3530B-56AA-7499-6163-0D1C5061E795}" dt="2023-06-02T05:04:32.528" v="0" actId="1076"/>
          <ac:picMkLst>
            <pc:docMk/>
            <pc:sldMk cId="0" sldId="264"/>
            <ac:picMk id="95" creationId="{00000000-0000-0000-0000-000000000000}"/>
          </ac:picMkLst>
        </pc:picChg>
      </pc:sldChg>
      <pc:sldChg chg="del">
        <pc:chgData name="Abdelhamid JINANI" userId="S::abdelhamid.jinani@stagiaire-elan.fr::a971ffce-4cc7-499d-8eb7-8921158d5d13" providerId="AD" clId="Web-{FFD3530B-56AA-7499-6163-0D1C5061E795}" dt="2023-06-02T05:21:00.608" v="2"/>
        <pc:sldMkLst>
          <pc:docMk/>
          <pc:sldMk cId="0" sldId="279"/>
        </pc:sldMkLst>
      </pc:sldChg>
    </pc:docChg>
  </pc:docChgLst>
  <pc:docChgLst>
    <pc:chgData name="Abdelhamid JINANI" userId="S::abdelhamid.jinani@stagiaire-elan.fr::a971ffce-4cc7-499d-8eb7-8921158d5d13" providerId="AD" clId="Web-{930074F0-906D-19A2-1AF4-D546427C75C3}"/>
    <pc:docChg chg="addSld delSld modSld">
      <pc:chgData name="Abdelhamid JINANI" userId="S::abdelhamid.jinani@stagiaire-elan.fr::a971ffce-4cc7-499d-8eb7-8921158d5d13" providerId="AD" clId="Web-{930074F0-906D-19A2-1AF4-D546427C75C3}" dt="2023-06-04T14:40:02.052" v="219" actId="20577"/>
      <pc:docMkLst>
        <pc:docMk/>
      </pc:docMkLst>
      <pc:sldChg chg="del">
        <pc:chgData name="Abdelhamid JINANI" userId="S::abdelhamid.jinani@stagiaire-elan.fr::a971ffce-4cc7-499d-8eb7-8921158d5d13" providerId="AD" clId="Web-{930074F0-906D-19A2-1AF4-D546427C75C3}" dt="2023-06-04T14:04:19.504" v="13"/>
        <pc:sldMkLst>
          <pc:docMk/>
          <pc:sldMk cId="0" sldId="260"/>
        </pc:sldMkLst>
      </pc:sldChg>
      <pc:sldChg chg="addSp modSp">
        <pc:chgData name="Abdelhamid JINANI" userId="S::abdelhamid.jinani@stagiaire-elan.fr::a971ffce-4cc7-499d-8eb7-8921158d5d13" providerId="AD" clId="Web-{930074F0-906D-19A2-1AF4-D546427C75C3}" dt="2023-06-04T14:09:28.741" v="92" actId="1076"/>
        <pc:sldMkLst>
          <pc:docMk/>
          <pc:sldMk cId="0" sldId="261"/>
        </pc:sldMkLst>
        <pc:spChg chg="add mod">
          <ac:chgData name="Abdelhamid JINANI" userId="S::abdelhamid.jinani@stagiaire-elan.fr::a971ffce-4cc7-499d-8eb7-8921158d5d13" providerId="AD" clId="Web-{930074F0-906D-19A2-1AF4-D546427C75C3}" dt="2023-06-04T14:08:02.659" v="73" actId="1076"/>
          <ac:spMkLst>
            <pc:docMk/>
            <pc:sldMk cId="0" sldId="261"/>
            <ac:spMk id="25" creationId="{C0E233D9-7AA4-D66F-BD80-CFB34601A5D9}"/>
          </ac:spMkLst>
        </pc:spChg>
        <pc:spChg chg="mod">
          <ac:chgData name="Abdelhamid JINANI" userId="S::abdelhamid.jinani@stagiaire-elan.fr::a971ffce-4cc7-499d-8eb7-8921158d5d13" providerId="AD" clId="Web-{930074F0-906D-19A2-1AF4-D546427C75C3}" dt="2023-06-04T14:09:07.553" v="82" actId="1076"/>
          <ac:spMkLst>
            <pc:docMk/>
            <pc:sldMk cId="0" sldId="261"/>
            <ac:spMk id="74" creationId="{00000000-0000-0000-0000-000000000000}"/>
          </ac:spMkLst>
        </pc:spChg>
        <pc:picChg chg="add mod">
          <ac:chgData name="Abdelhamid JINANI" userId="S::abdelhamid.jinani@stagiaire-elan.fr::a971ffce-4cc7-499d-8eb7-8921158d5d13" providerId="AD" clId="Web-{930074F0-906D-19A2-1AF4-D546427C75C3}" dt="2023-06-04T14:07:00.760" v="54" actId="1076"/>
          <ac:picMkLst>
            <pc:docMk/>
            <pc:sldMk cId="0" sldId="261"/>
            <ac:picMk id="3" creationId="{D74F4B83-198C-B728-6DE3-35E5AB9B0E4B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7:00.760" v="55" actId="1076"/>
          <ac:picMkLst>
            <pc:docMk/>
            <pc:sldMk cId="0" sldId="261"/>
            <ac:picMk id="5" creationId="{B2CF064F-11E0-B303-B963-1E4FF6078AE9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7:00.760" v="56" actId="1076"/>
          <ac:picMkLst>
            <pc:docMk/>
            <pc:sldMk cId="0" sldId="261"/>
            <ac:picMk id="7" creationId="{C7325C2F-B386-D11B-9B87-E23BC4D381A6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8:45.880" v="80" actId="1076"/>
          <ac:picMkLst>
            <pc:docMk/>
            <pc:sldMk cId="0" sldId="261"/>
            <ac:picMk id="9" creationId="{7068321E-35D0-8C63-EC45-79AF93F606FF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7:00.776" v="60" actId="1076"/>
          <ac:picMkLst>
            <pc:docMk/>
            <pc:sldMk cId="0" sldId="261"/>
            <ac:picMk id="11" creationId="{323381B7-395D-6DE5-7505-CF5DC3606759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8:39.943" v="78" actId="1076"/>
          <ac:picMkLst>
            <pc:docMk/>
            <pc:sldMk cId="0" sldId="261"/>
            <ac:picMk id="13" creationId="{33C23F93-6AC9-6E7C-5F97-3FDE5F65C293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7:00.791" v="63" actId="1076"/>
          <ac:picMkLst>
            <pc:docMk/>
            <pc:sldMk cId="0" sldId="261"/>
            <ac:picMk id="15" creationId="{FB6D3166-8271-029B-4E22-70DB2BF35C39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8:34.021" v="76" actId="1076"/>
          <ac:picMkLst>
            <pc:docMk/>
            <pc:sldMk cId="0" sldId="261"/>
            <ac:picMk id="17" creationId="{5962D788-05DD-396C-8D8C-2CB784138BC2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8:37.521" v="77" actId="1076"/>
          <ac:picMkLst>
            <pc:docMk/>
            <pc:sldMk cId="0" sldId="261"/>
            <ac:picMk id="19" creationId="{AF5E701A-862B-BC45-FA37-10FC589FAB4B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8:42.786" v="79" actId="1076"/>
          <ac:picMkLst>
            <pc:docMk/>
            <pc:sldMk cId="0" sldId="261"/>
            <ac:picMk id="21" creationId="{D1361676-81FC-FCFC-0D55-2E44128A5EF3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07:00.791" v="64" actId="1076"/>
          <ac:picMkLst>
            <pc:docMk/>
            <pc:sldMk cId="0" sldId="261"/>
            <ac:picMk id="23" creationId="{02434BCF-F086-7806-EEC6-4390ACEAAAF6}"/>
          </ac:picMkLst>
        </pc:picChg>
        <pc:picChg chg="mod">
          <ac:chgData name="Abdelhamid JINANI" userId="S::abdelhamid.jinani@stagiaire-elan.fr::a971ffce-4cc7-499d-8eb7-8921158d5d13" providerId="AD" clId="Web-{930074F0-906D-19A2-1AF4-D546427C75C3}" dt="2023-06-04T14:09:28.726" v="88" actId="1076"/>
          <ac:picMkLst>
            <pc:docMk/>
            <pc:sldMk cId="0" sldId="261"/>
            <ac:picMk id="75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930074F0-906D-19A2-1AF4-D546427C75C3}" dt="2023-06-04T14:09:28.726" v="89" actId="1076"/>
          <ac:picMkLst>
            <pc:docMk/>
            <pc:sldMk cId="0" sldId="261"/>
            <ac:picMk id="76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930074F0-906D-19A2-1AF4-D546427C75C3}" dt="2023-06-04T14:09:28.726" v="90" actId="1076"/>
          <ac:picMkLst>
            <pc:docMk/>
            <pc:sldMk cId="0" sldId="261"/>
            <ac:picMk id="77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930074F0-906D-19A2-1AF4-D546427C75C3}" dt="2023-06-04T14:09:28.741" v="91" actId="1076"/>
          <ac:picMkLst>
            <pc:docMk/>
            <pc:sldMk cId="0" sldId="261"/>
            <ac:picMk id="78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930074F0-906D-19A2-1AF4-D546427C75C3}" dt="2023-06-04T14:09:28.741" v="92" actId="1076"/>
          <ac:picMkLst>
            <pc:docMk/>
            <pc:sldMk cId="0" sldId="261"/>
            <ac:picMk id="79" creationId="{00000000-0000-0000-0000-000000000000}"/>
          </ac:picMkLst>
        </pc:picChg>
      </pc:sldChg>
      <pc:sldChg chg="del">
        <pc:chgData name="Abdelhamid JINANI" userId="S::abdelhamid.jinani@stagiaire-elan.fr::a971ffce-4cc7-499d-8eb7-8921158d5d13" providerId="AD" clId="Web-{930074F0-906D-19A2-1AF4-D546427C75C3}" dt="2023-06-04T14:09:36.257" v="93"/>
        <pc:sldMkLst>
          <pc:docMk/>
          <pc:sldMk cId="0" sldId="262"/>
        </pc:sldMkLst>
      </pc:sldChg>
      <pc:sldChg chg="modSp">
        <pc:chgData name="Abdelhamid JINANI" userId="S::abdelhamid.jinani@stagiaire-elan.fr::a971ffce-4cc7-499d-8eb7-8921158d5d13" providerId="AD" clId="Web-{930074F0-906D-19A2-1AF4-D546427C75C3}" dt="2023-06-04T14:11:56.719" v="102" actId="20577"/>
        <pc:sldMkLst>
          <pc:docMk/>
          <pc:sldMk cId="0" sldId="263"/>
        </pc:sldMkLst>
        <pc:spChg chg="mod">
          <ac:chgData name="Abdelhamid JINANI" userId="S::abdelhamid.jinani@stagiaire-elan.fr::a971ffce-4cc7-499d-8eb7-8921158d5d13" providerId="AD" clId="Web-{930074F0-906D-19A2-1AF4-D546427C75C3}" dt="2023-06-04T14:11:56.719" v="102" actId="20577"/>
          <ac:spMkLst>
            <pc:docMk/>
            <pc:sldMk cId="0" sldId="263"/>
            <ac:spMk id="92" creationId="{00000000-0000-0000-0000-000000000000}"/>
          </ac:spMkLst>
        </pc:spChg>
      </pc:sldChg>
      <pc:sldChg chg="del">
        <pc:chgData name="Abdelhamid JINANI" userId="S::abdelhamid.jinani@stagiaire-elan.fr::a971ffce-4cc7-499d-8eb7-8921158d5d13" providerId="AD" clId="Web-{930074F0-906D-19A2-1AF4-D546427C75C3}" dt="2023-06-04T14:03:46.971" v="12"/>
        <pc:sldMkLst>
          <pc:docMk/>
          <pc:sldMk cId="0" sldId="267"/>
        </pc:sldMkLst>
      </pc:sldChg>
      <pc:sldChg chg="del">
        <pc:chgData name="Abdelhamid JINANI" userId="S::abdelhamid.jinani@stagiaire-elan.fr::a971ffce-4cc7-499d-8eb7-8921158d5d13" providerId="AD" clId="Web-{930074F0-906D-19A2-1AF4-D546427C75C3}" dt="2023-06-04T14:03:34.690" v="11"/>
        <pc:sldMkLst>
          <pc:docMk/>
          <pc:sldMk cId="0" sldId="269"/>
        </pc:sldMkLst>
      </pc:sldChg>
      <pc:sldChg chg="del">
        <pc:chgData name="Abdelhamid JINANI" userId="S::abdelhamid.jinani@stagiaire-elan.fr::a971ffce-4cc7-499d-8eb7-8921158d5d13" providerId="AD" clId="Web-{930074F0-906D-19A2-1AF4-D546427C75C3}" dt="2023-06-04T14:03:05.642" v="10"/>
        <pc:sldMkLst>
          <pc:docMk/>
          <pc:sldMk cId="0" sldId="270"/>
        </pc:sldMkLst>
      </pc:sldChg>
      <pc:sldChg chg="del">
        <pc:chgData name="Abdelhamid JINANI" userId="S::abdelhamid.jinani@stagiaire-elan.fr::a971ffce-4cc7-499d-8eb7-8921158d5d13" providerId="AD" clId="Web-{930074F0-906D-19A2-1AF4-D546427C75C3}" dt="2023-06-04T13:59:31.774" v="5"/>
        <pc:sldMkLst>
          <pc:docMk/>
          <pc:sldMk cId="0" sldId="275"/>
        </pc:sldMkLst>
      </pc:sldChg>
      <pc:sldChg chg="addSp modSp mod modShow">
        <pc:chgData name="Abdelhamid JINANI" userId="S::abdelhamid.jinani@stagiaire-elan.fr::a971ffce-4cc7-499d-8eb7-8921158d5d13" providerId="AD" clId="Web-{930074F0-906D-19A2-1AF4-D546427C75C3}" dt="2023-06-04T14:01:34.248" v="7" actId="20577"/>
        <pc:sldMkLst>
          <pc:docMk/>
          <pc:sldMk cId="0" sldId="276"/>
        </pc:sldMkLst>
        <pc:spChg chg="add mod">
          <ac:chgData name="Abdelhamid JINANI" userId="S::abdelhamid.jinani@stagiaire-elan.fr::a971ffce-4cc7-499d-8eb7-8921158d5d13" providerId="AD" clId="Web-{930074F0-906D-19A2-1AF4-D546427C75C3}" dt="2023-06-04T13:58:46.132" v="3" actId="20577"/>
          <ac:spMkLst>
            <pc:docMk/>
            <pc:sldMk cId="0" sldId="276"/>
            <ac:spMk id="3" creationId="{42A48F45-6604-1206-37CA-BEB5F84431BF}"/>
          </ac:spMkLst>
        </pc:spChg>
        <pc:spChg chg="mod">
          <ac:chgData name="Abdelhamid JINANI" userId="S::abdelhamid.jinani@stagiaire-elan.fr::a971ffce-4cc7-499d-8eb7-8921158d5d13" providerId="AD" clId="Web-{930074F0-906D-19A2-1AF4-D546427C75C3}" dt="2023-06-04T14:01:34.248" v="7" actId="20577"/>
          <ac:spMkLst>
            <pc:docMk/>
            <pc:sldMk cId="0" sldId="276"/>
            <ac:spMk id="146" creationId="{00000000-0000-0000-0000-000000000000}"/>
          </ac:spMkLst>
        </pc:spChg>
      </pc:sldChg>
      <pc:sldChg chg="del">
        <pc:chgData name="Abdelhamid JINANI" userId="S::abdelhamid.jinani@stagiaire-elan.fr::a971ffce-4cc7-499d-8eb7-8921158d5d13" providerId="AD" clId="Web-{930074F0-906D-19A2-1AF4-D546427C75C3}" dt="2023-06-04T14:02:08.124" v="8"/>
        <pc:sldMkLst>
          <pc:docMk/>
          <pc:sldMk cId="0" sldId="277"/>
        </pc:sldMkLst>
      </pc:sldChg>
      <pc:sldChg chg="del">
        <pc:chgData name="Abdelhamid JINANI" userId="S::abdelhamid.jinani@stagiaire-elan.fr::a971ffce-4cc7-499d-8eb7-8921158d5d13" providerId="AD" clId="Web-{930074F0-906D-19A2-1AF4-D546427C75C3}" dt="2023-06-04T14:02:47.547" v="9"/>
        <pc:sldMkLst>
          <pc:docMk/>
          <pc:sldMk cId="0" sldId="278"/>
        </pc:sldMkLst>
      </pc:sldChg>
      <pc:sldChg chg="del">
        <pc:chgData name="Abdelhamid JINANI" userId="S::abdelhamid.jinani@stagiaire-elan.fr::a971ffce-4cc7-499d-8eb7-8921158d5d13" providerId="AD" clId="Web-{930074F0-906D-19A2-1AF4-D546427C75C3}" dt="2023-06-04T13:57:01.222" v="0"/>
        <pc:sldMkLst>
          <pc:docMk/>
          <pc:sldMk cId="0" sldId="280"/>
        </pc:sldMkLst>
      </pc:sldChg>
      <pc:sldChg chg="addSp delSp modSp del">
        <pc:chgData name="Abdelhamid JINANI" userId="S::abdelhamid.jinani@stagiaire-elan.fr::a971ffce-4cc7-499d-8eb7-8921158d5d13" providerId="AD" clId="Web-{930074F0-906D-19A2-1AF4-D546427C75C3}" dt="2023-06-04T14:16:24.089" v="134"/>
        <pc:sldMkLst>
          <pc:docMk/>
          <pc:sldMk cId="2286531482" sldId="284"/>
        </pc:sldMkLst>
        <pc:spChg chg="del">
          <ac:chgData name="Abdelhamid JINANI" userId="S::abdelhamid.jinani@stagiaire-elan.fr::a971ffce-4cc7-499d-8eb7-8921158d5d13" providerId="AD" clId="Web-{930074F0-906D-19A2-1AF4-D546427C75C3}" dt="2023-06-04T14:15:13.133" v="123"/>
          <ac:spMkLst>
            <pc:docMk/>
            <pc:sldMk cId="2286531482" sldId="284"/>
            <ac:spMk id="106" creationId="{00000000-0000-0000-0000-000000000000}"/>
          </ac:spMkLst>
        </pc:spChg>
        <pc:picChg chg="del">
          <ac:chgData name="Abdelhamid JINANI" userId="S::abdelhamid.jinani@stagiaire-elan.fr::a971ffce-4cc7-499d-8eb7-8921158d5d13" providerId="AD" clId="Web-{930074F0-906D-19A2-1AF4-D546427C75C3}" dt="2023-06-04T14:13:08.832" v="103"/>
          <ac:picMkLst>
            <pc:docMk/>
            <pc:sldMk cId="2286531482" sldId="284"/>
            <ac:picMk id="2" creationId="{ACE3F6C8-56CF-9FC1-BDD5-57C678A4CC4B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13:16.238" v="105" actId="1076"/>
          <ac:picMkLst>
            <pc:docMk/>
            <pc:sldMk cId="2286531482" sldId="284"/>
            <ac:picMk id="3" creationId="{57F3941C-073C-3EEF-FCE9-217362B139EA}"/>
          </ac:picMkLst>
        </pc:picChg>
      </pc:sldChg>
      <pc:sldChg chg="addSp delSp modSp">
        <pc:chgData name="Abdelhamid JINANI" userId="S::abdelhamid.jinani@stagiaire-elan.fr::a971ffce-4cc7-499d-8eb7-8921158d5d13" providerId="AD" clId="Web-{930074F0-906D-19A2-1AF4-D546427C75C3}" dt="2023-06-04T14:16:12.604" v="133" actId="1076"/>
        <pc:sldMkLst>
          <pc:docMk/>
          <pc:sldMk cId="1760399248" sldId="285"/>
        </pc:sldMkLst>
        <pc:spChg chg="add mod">
          <ac:chgData name="Abdelhamid JINANI" userId="S::abdelhamid.jinani@stagiaire-elan.fr::a971ffce-4cc7-499d-8eb7-8921158d5d13" providerId="AD" clId="Web-{930074F0-906D-19A2-1AF4-D546427C75C3}" dt="2023-06-04T14:16:12.604" v="133" actId="1076"/>
          <ac:spMkLst>
            <pc:docMk/>
            <pc:sldMk cId="1760399248" sldId="285"/>
            <ac:spMk id="3" creationId="{807F2E77-57CD-E635-CFE2-5450C37509A1}"/>
          </ac:spMkLst>
        </pc:spChg>
        <pc:spChg chg="mod">
          <ac:chgData name="Abdelhamid JINANI" userId="S::abdelhamid.jinani@stagiaire-elan.fr::a971ffce-4cc7-499d-8eb7-8921158d5d13" providerId="AD" clId="Web-{930074F0-906D-19A2-1AF4-D546427C75C3}" dt="2023-06-04T14:15:04.633" v="122" actId="1076"/>
          <ac:spMkLst>
            <pc:docMk/>
            <pc:sldMk cId="1760399248" sldId="285"/>
            <ac:spMk id="5" creationId="{B21B54E2-B623-6048-E877-E5F625FB46D6}"/>
          </ac:spMkLst>
        </pc:spChg>
        <pc:spChg chg="mod">
          <ac:chgData name="Abdelhamid JINANI" userId="S::abdelhamid.jinani@stagiaire-elan.fr::a971ffce-4cc7-499d-8eb7-8921158d5d13" providerId="AD" clId="Web-{930074F0-906D-19A2-1AF4-D546427C75C3}" dt="2023-06-04T14:14:57.461" v="121" actId="1076"/>
          <ac:spMkLst>
            <pc:docMk/>
            <pc:sldMk cId="1760399248" sldId="285"/>
            <ac:spMk id="6" creationId="{50969EE3-4007-660A-F5FF-435CE0854D88}"/>
          </ac:spMkLst>
        </pc:spChg>
        <pc:spChg chg="add mod">
          <ac:chgData name="Abdelhamid JINANI" userId="S::abdelhamid.jinani@stagiaire-elan.fr::a971ffce-4cc7-499d-8eb7-8921158d5d13" providerId="AD" clId="Web-{930074F0-906D-19A2-1AF4-D546427C75C3}" dt="2023-06-04T14:16:06.948" v="131" actId="1076"/>
          <ac:spMkLst>
            <pc:docMk/>
            <pc:sldMk cId="1760399248" sldId="285"/>
            <ac:spMk id="7" creationId="{D7A9DCAE-44BA-92D4-025F-F04A4B7CCE39}"/>
          </ac:spMkLst>
        </pc:spChg>
        <pc:spChg chg="mod">
          <ac:chgData name="Abdelhamid JINANI" userId="S::abdelhamid.jinani@stagiaire-elan.fr::a971ffce-4cc7-499d-8eb7-8921158d5d13" providerId="AD" clId="Web-{930074F0-906D-19A2-1AF4-D546427C75C3}" dt="2023-06-04T14:13:55.802" v="107" actId="1076"/>
          <ac:spMkLst>
            <pc:docMk/>
            <pc:sldMk cId="1760399248" sldId="285"/>
            <ac:spMk id="10" creationId="{3752A4CC-EF81-2D98-B10C-EE755B0062A1}"/>
          </ac:spMkLst>
        </pc:spChg>
        <pc:spChg chg="mod">
          <ac:chgData name="Abdelhamid JINANI" userId="S::abdelhamid.jinani@stagiaire-elan.fr::a971ffce-4cc7-499d-8eb7-8921158d5d13" providerId="AD" clId="Web-{930074F0-906D-19A2-1AF4-D546427C75C3}" dt="2023-06-04T14:14:46.554" v="120" actId="1076"/>
          <ac:spMkLst>
            <pc:docMk/>
            <pc:sldMk cId="1760399248" sldId="285"/>
            <ac:spMk id="106" creationId="{00000000-0000-0000-0000-000000000000}"/>
          </ac:spMkLst>
        </pc:spChg>
        <pc:picChg chg="del">
          <ac:chgData name="Abdelhamid JINANI" userId="S::abdelhamid.jinani@stagiaire-elan.fr::a971ffce-4cc7-499d-8eb7-8921158d5d13" providerId="AD" clId="Web-{930074F0-906D-19A2-1AF4-D546427C75C3}" dt="2023-06-04T14:13:38.770" v="106"/>
          <ac:picMkLst>
            <pc:docMk/>
            <pc:sldMk cId="1760399248" sldId="285"/>
            <ac:picMk id="2" creationId="{69ADBE22-CCDA-9147-697F-C6F0588F4024}"/>
          </ac:picMkLst>
        </pc:picChg>
        <pc:picChg chg="add mod">
          <ac:chgData name="Abdelhamid JINANI" userId="S::abdelhamid.jinani@stagiaire-elan.fr::a971ffce-4cc7-499d-8eb7-8921158d5d13" providerId="AD" clId="Web-{930074F0-906D-19A2-1AF4-D546427C75C3}" dt="2023-06-04T14:16:06.963" v="132" actId="1076"/>
          <ac:picMkLst>
            <pc:docMk/>
            <pc:sldMk cId="1760399248" sldId="285"/>
            <ac:picMk id="9" creationId="{CBD32CFD-E927-C65C-A47F-D2FFEA629E5C}"/>
          </ac:picMkLst>
        </pc:picChg>
      </pc:sldChg>
      <pc:sldChg chg="delSp modSp">
        <pc:chgData name="Abdelhamid JINANI" userId="S::abdelhamid.jinani@stagiaire-elan.fr::a971ffce-4cc7-499d-8eb7-8921158d5d13" providerId="AD" clId="Web-{930074F0-906D-19A2-1AF4-D546427C75C3}" dt="2023-06-04T14:24:50.701" v="138" actId="1076"/>
        <pc:sldMkLst>
          <pc:docMk/>
          <pc:sldMk cId="116466063" sldId="287"/>
        </pc:sldMkLst>
        <pc:spChg chg="del">
          <ac:chgData name="Abdelhamid JINANI" userId="S::abdelhamid.jinani@stagiaire-elan.fr::a971ffce-4cc7-499d-8eb7-8921158d5d13" providerId="AD" clId="Web-{930074F0-906D-19A2-1AF4-D546427C75C3}" dt="2023-06-04T14:24:39.107" v="135"/>
          <ac:spMkLst>
            <pc:docMk/>
            <pc:sldMk cId="116466063" sldId="287"/>
            <ac:spMk id="134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930074F0-906D-19A2-1AF4-D546427C75C3}" dt="2023-06-04T14:24:50.670" v="136" actId="1076"/>
          <ac:spMkLst>
            <pc:docMk/>
            <pc:sldMk cId="116466063" sldId="287"/>
            <ac:spMk id="137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930074F0-906D-19A2-1AF4-D546427C75C3}" dt="2023-06-04T14:24:50.701" v="138" actId="1076"/>
          <ac:spMkLst>
            <pc:docMk/>
            <pc:sldMk cId="116466063" sldId="287"/>
            <ac:spMk id="139" creationId="{00000000-0000-0000-0000-000000000000}"/>
          </ac:spMkLst>
        </pc:spChg>
        <pc:picChg chg="mod">
          <ac:chgData name="Abdelhamid JINANI" userId="S::abdelhamid.jinani@stagiaire-elan.fr::a971ffce-4cc7-499d-8eb7-8921158d5d13" providerId="AD" clId="Web-{930074F0-906D-19A2-1AF4-D546427C75C3}" dt="2023-06-04T14:24:50.686" v="137" actId="1076"/>
          <ac:picMkLst>
            <pc:docMk/>
            <pc:sldMk cId="116466063" sldId="287"/>
            <ac:picMk id="138" creationId="{00000000-0000-0000-0000-000000000000}"/>
          </ac:picMkLst>
        </pc:picChg>
      </pc:sldChg>
      <pc:sldChg chg="addSp delSp modSp new">
        <pc:chgData name="Abdelhamid JINANI" userId="S::abdelhamid.jinani@stagiaire-elan.fr::a971ffce-4cc7-499d-8eb7-8921158d5d13" providerId="AD" clId="Web-{930074F0-906D-19A2-1AF4-D546427C75C3}" dt="2023-06-04T14:40:02.052" v="219" actId="20577"/>
        <pc:sldMkLst>
          <pc:docMk/>
          <pc:sldMk cId="769550351" sldId="289"/>
        </pc:sldMkLst>
        <pc:spChg chg="mod">
          <ac:chgData name="Abdelhamid JINANI" userId="S::abdelhamid.jinani@stagiaire-elan.fr::a971ffce-4cc7-499d-8eb7-8921158d5d13" providerId="AD" clId="Web-{930074F0-906D-19A2-1AF4-D546427C75C3}" dt="2023-06-04T14:38:10.236" v="202" actId="1076"/>
          <ac:spMkLst>
            <pc:docMk/>
            <pc:sldMk cId="769550351" sldId="289"/>
            <ac:spMk id="2" creationId="{F188A0DB-A0C8-43D2-512A-76754DEABC81}"/>
          </ac:spMkLst>
        </pc:spChg>
        <pc:spChg chg="del mod">
          <ac:chgData name="Abdelhamid JINANI" userId="S::abdelhamid.jinani@stagiaire-elan.fr::a971ffce-4cc7-499d-8eb7-8921158d5d13" providerId="AD" clId="Web-{930074F0-906D-19A2-1AF4-D546427C75C3}" dt="2023-06-04T14:37:34.109" v="196"/>
          <ac:spMkLst>
            <pc:docMk/>
            <pc:sldMk cId="769550351" sldId="289"/>
            <ac:spMk id="3" creationId="{FBE14465-8442-FAD4-A420-6EA5EE100427}"/>
          </ac:spMkLst>
        </pc:spChg>
        <pc:spChg chg="add mod">
          <ac:chgData name="Abdelhamid JINANI" userId="S::abdelhamid.jinani@stagiaire-elan.fr::a971ffce-4cc7-499d-8eb7-8921158d5d13" providerId="AD" clId="Web-{930074F0-906D-19A2-1AF4-D546427C75C3}" dt="2023-06-04T14:39:47.739" v="217" actId="20577"/>
          <ac:spMkLst>
            <pc:docMk/>
            <pc:sldMk cId="769550351" sldId="289"/>
            <ac:spMk id="4" creationId="{E426A9AF-D643-2D38-3AF0-1472C5B47A43}"/>
          </ac:spMkLst>
        </pc:spChg>
        <pc:spChg chg="add mod">
          <ac:chgData name="Abdelhamid JINANI" userId="S::abdelhamid.jinani@stagiaire-elan.fr::a971ffce-4cc7-499d-8eb7-8921158d5d13" providerId="AD" clId="Web-{930074F0-906D-19A2-1AF4-D546427C75C3}" dt="2023-06-04T14:40:02.052" v="219" actId="20577"/>
          <ac:spMkLst>
            <pc:docMk/>
            <pc:sldMk cId="769550351" sldId="289"/>
            <ac:spMk id="6" creationId="{262F84C5-FEA0-F523-FA18-0B79FF7B521B}"/>
          </ac:spMkLst>
        </pc:spChg>
        <pc:spChg chg="add mod">
          <ac:chgData name="Abdelhamid JINANI" userId="S::abdelhamid.jinani@stagiaire-elan.fr::a971ffce-4cc7-499d-8eb7-8921158d5d13" providerId="AD" clId="Web-{930074F0-906D-19A2-1AF4-D546427C75C3}" dt="2023-06-04T14:38:57.862" v="211" actId="20577"/>
          <ac:spMkLst>
            <pc:docMk/>
            <pc:sldMk cId="769550351" sldId="289"/>
            <ac:spMk id="7" creationId="{5421B15C-E026-E859-45FA-75289BF3EE3E}"/>
          </ac:spMkLst>
        </pc:spChg>
        <pc:picChg chg="add mod">
          <ac:chgData name="Abdelhamid JINANI" userId="S::abdelhamid.jinani@stagiaire-elan.fr::a971ffce-4cc7-499d-8eb7-8921158d5d13" providerId="AD" clId="Web-{930074F0-906D-19A2-1AF4-D546427C75C3}" dt="2023-06-04T14:38:16.142" v="203" actId="1076"/>
          <ac:picMkLst>
            <pc:docMk/>
            <pc:sldMk cId="769550351" sldId="289"/>
            <ac:picMk id="5" creationId="{96F1F977-B9AC-FB5B-3122-256393021559}"/>
          </ac:picMkLst>
        </pc:picChg>
      </pc:sldChg>
    </pc:docChg>
  </pc:docChgLst>
  <pc:docChgLst>
    <pc:chgData name="Abdelhamid JINANI" userId="S::abdelhamid.jinani@stagiaire-elan.fr::a971ffce-4cc7-499d-8eb7-8921158d5d13" providerId="AD" clId="Web-{816B6FD3-DB93-E1D8-7347-BD829ED5EFD2}"/>
    <pc:docChg chg="addSld modSld">
      <pc:chgData name="Abdelhamid JINANI" userId="S::abdelhamid.jinani@stagiaire-elan.fr::a971ffce-4cc7-499d-8eb7-8921158d5d13" providerId="AD" clId="Web-{816B6FD3-DB93-E1D8-7347-BD829ED5EFD2}" dt="2023-06-01T17:10:54.854" v="343" actId="1076"/>
      <pc:docMkLst>
        <pc:docMk/>
      </pc:docMkLst>
      <pc:sldChg chg="modSp">
        <pc:chgData name="Abdelhamid JINANI" userId="S::abdelhamid.jinani@stagiaire-elan.fr::a971ffce-4cc7-499d-8eb7-8921158d5d13" providerId="AD" clId="Web-{816B6FD3-DB93-E1D8-7347-BD829ED5EFD2}" dt="2023-06-01T12:35:58.870" v="15" actId="20577"/>
        <pc:sldMkLst>
          <pc:docMk/>
          <pc:sldMk cId="0" sldId="264"/>
        </pc:sldMkLst>
        <pc:spChg chg="mod">
          <ac:chgData name="Abdelhamid JINANI" userId="S::abdelhamid.jinani@stagiaire-elan.fr::a971ffce-4cc7-499d-8eb7-8921158d5d13" providerId="AD" clId="Web-{816B6FD3-DB93-E1D8-7347-BD829ED5EFD2}" dt="2023-06-01T12:35:58.870" v="15" actId="20577"/>
          <ac:spMkLst>
            <pc:docMk/>
            <pc:sldMk cId="0" sldId="264"/>
            <ac:spMk id="94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2:34:43.961" v="14" actId="20577"/>
        <pc:sldMkLst>
          <pc:docMk/>
          <pc:sldMk cId="0" sldId="265"/>
        </pc:sldMkLst>
        <pc:spChg chg="mod">
          <ac:chgData name="Abdelhamid JINANI" userId="S::abdelhamid.jinani@stagiaire-elan.fr::a971ffce-4cc7-499d-8eb7-8921158d5d13" providerId="AD" clId="Web-{816B6FD3-DB93-E1D8-7347-BD829ED5EFD2}" dt="2023-06-01T12:34:43.961" v="14" actId="20577"/>
          <ac:spMkLst>
            <pc:docMk/>
            <pc:sldMk cId="0" sldId="265"/>
            <ac:spMk id="97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2:36:58.450" v="18" actId="20577"/>
        <pc:sldMkLst>
          <pc:docMk/>
          <pc:sldMk cId="0" sldId="267"/>
        </pc:sldMkLst>
        <pc:spChg chg="mod">
          <ac:chgData name="Abdelhamid JINANI" userId="S::abdelhamid.jinani@stagiaire-elan.fr::a971ffce-4cc7-499d-8eb7-8921158d5d13" providerId="AD" clId="Web-{816B6FD3-DB93-E1D8-7347-BD829ED5EFD2}" dt="2023-06-01T12:36:49.934" v="16" actId="20577"/>
          <ac:spMkLst>
            <pc:docMk/>
            <pc:sldMk cId="0" sldId="267"/>
            <ac:spMk id="113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816B6FD3-DB93-E1D8-7347-BD829ED5EFD2}" dt="2023-06-01T12:36:58.450" v="18" actId="20577"/>
          <ac:spMkLst>
            <pc:docMk/>
            <pc:sldMk cId="0" sldId="267"/>
            <ac:spMk id="114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2:39:08.954" v="27" actId="1076"/>
        <pc:sldMkLst>
          <pc:docMk/>
          <pc:sldMk cId="0" sldId="268"/>
        </pc:sldMkLst>
        <pc:spChg chg="mod">
          <ac:chgData name="Abdelhamid JINANI" userId="S::abdelhamid.jinani@stagiaire-elan.fr::a971ffce-4cc7-499d-8eb7-8921158d5d13" providerId="AD" clId="Web-{816B6FD3-DB93-E1D8-7347-BD829ED5EFD2}" dt="2023-06-01T12:39:01.439" v="25" actId="14100"/>
          <ac:spMkLst>
            <pc:docMk/>
            <pc:sldMk cId="0" sldId="268"/>
            <ac:spMk id="2" creationId="{9EC9D9FD-01CC-17B1-E932-A1B651AECF56}"/>
          </ac:spMkLst>
        </pc:spChg>
        <pc:spChg chg="mod">
          <ac:chgData name="Abdelhamid JINANI" userId="S::abdelhamid.jinani@stagiaire-elan.fr::a971ffce-4cc7-499d-8eb7-8921158d5d13" providerId="AD" clId="Web-{816B6FD3-DB93-E1D8-7347-BD829ED5EFD2}" dt="2023-06-01T12:39:08.954" v="27" actId="1076"/>
          <ac:spMkLst>
            <pc:docMk/>
            <pc:sldMk cId="0" sldId="268"/>
            <ac:spMk id="3" creationId="{1BC21B32-16E4-30B2-9E6D-003DDE35E832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2:47:37.065" v="39" actId="20577"/>
        <pc:sldMkLst>
          <pc:docMk/>
          <pc:sldMk cId="0" sldId="269"/>
        </pc:sldMkLst>
        <pc:spChg chg="mod">
          <ac:chgData name="Abdelhamid JINANI" userId="S::abdelhamid.jinani@stagiaire-elan.fr::a971ffce-4cc7-499d-8eb7-8921158d5d13" providerId="AD" clId="Web-{816B6FD3-DB93-E1D8-7347-BD829ED5EFD2}" dt="2023-06-01T12:47:37.065" v="39" actId="20577"/>
          <ac:spMkLst>
            <pc:docMk/>
            <pc:sldMk cId="0" sldId="269"/>
            <ac:spMk id="120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2:48:57.896" v="44" actId="20577"/>
        <pc:sldMkLst>
          <pc:docMk/>
          <pc:sldMk cId="0" sldId="271"/>
        </pc:sldMkLst>
        <pc:spChg chg="mod">
          <ac:chgData name="Abdelhamid JINANI" userId="S::abdelhamid.jinani@stagiaire-elan.fr::a971ffce-4cc7-499d-8eb7-8921158d5d13" providerId="AD" clId="Web-{816B6FD3-DB93-E1D8-7347-BD829ED5EFD2}" dt="2023-06-01T12:48:57.896" v="44" actId="20577"/>
          <ac:spMkLst>
            <pc:docMk/>
            <pc:sldMk cId="0" sldId="271"/>
            <ac:spMk id="128" creationId="{00000000-0000-0000-0000-000000000000}"/>
          </ac:spMkLst>
        </pc:spChg>
      </pc:sldChg>
      <pc:sldChg chg="addSp delSp modSp">
        <pc:chgData name="Abdelhamid JINANI" userId="S::abdelhamid.jinani@stagiaire-elan.fr::a971ffce-4cc7-499d-8eb7-8921158d5d13" providerId="AD" clId="Web-{816B6FD3-DB93-E1D8-7347-BD829ED5EFD2}" dt="2023-06-01T13:28:22.908" v="188" actId="1076"/>
        <pc:sldMkLst>
          <pc:docMk/>
          <pc:sldMk cId="0" sldId="273"/>
        </pc:sldMkLst>
        <pc:spChg chg="add mod">
          <ac:chgData name="Abdelhamid JINANI" userId="S::abdelhamid.jinani@stagiaire-elan.fr::a971ffce-4cc7-499d-8eb7-8921158d5d13" providerId="AD" clId="Web-{816B6FD3-DB93-E1D8-7347-BD829ED5EFD2}" dt="2023-06-01T13:27:39.001" v="182" actId="20577"/>
          <ac:spMkLst>
            <pc:docMk/>
            <pc:sldMk cId="0" sldId="273"/>
            <ac:spMk id="3" creationId="{87F48916-EE17-E67B-52AC-CD8C74D6842F}"/>
          </ac:spMkLst>
        </pc:spChg>
        <pc:spChg chg="mod">
          <ac:chgData name="Abdelhamid JINANI" userId="S::abdelhamid.jinani@stagiaire-elan.fr::a971ffce-4cc7-499d-8eb7-8921158d5d13" providerId="AD" clId="Web-{816B6FD3-DB93-E1D8-7347-BD829ED5EFD2}" dt="2023-06-01T13:25:33.155" v="165" actId="1076"/>
          <ac:spMkLst>
            <pc:docMk/>
            <pc:sldMk cId="0" sldId="273"/>
            <ac:spMk id="135" creationId="{00000000-0000-0000-0000-000000000000}"/>
          </ac:spMkLst>
        </pc:spChg>
        <pc:spChg chg="del mod">
          <ac:chgData name="Abdelhamid JINANI" userId="S::abdelhamid.jinani@stagiaire-elan.fr::a971ffce-4cc7-499d-8eb7-8921158d5d13" providerId="AD" clId="Web-{816B6FD3-DB93-E1D8-7347-BD829ED5EFD2}" dt="2023-06-01T13:11:04.218" v="49"/>
          <ac:spMkLst>
            <pc:docMk/>
            <pc:sldMk cId="0" sldId="273"/>
            <ac:spMk id="137" creationId="{00000000-0000-0000-0000-000000000000}"/>
          </ac:spMkLst>
        </pc:spChg>
        <pc:spChg chg="del">
          <ac:chgData name="Abdelhamid JINANI" userId="S::abdelhamid.jinani@stagiaire-elan.fr::a971ffce-4cc7-499d-8eb7-8921158d5d13" providerId="AD" clId="Web-{816B6FD3-DB93-E1D8-7347-BD829ED5EFD2}" dt="2023-06-01T13:10:56.343" v="46"/>
          <ac:spMkLst>
            <pc:docMk/>
            <pc:sldMk cId="0" sldId="273"/>
            <ac:spMk id="139" creationId="{00000000-0000-0000-0000-000000000000}"/>
          </ac:spMkLst>
        </pc:spChg>
        <pc:picChg chg="add mod">
          <ac:chgData name="Abdelhamid JINANI" userId="S::abdelhamid.jinani@stagiaire-elan.fr::a971ffce-4cc7-499d-8eb7-8921158d5d13" providerId="AD" clId="Web-{816B6FD3-DB93-E1D8-7347-BD829ED5EFD2}" dt="2023-06-01T13:28:18.517" v="186" actId="1076"/>
          <ac:picMkLst>
            <pc:docMk/>
            <pc:sldMk cId="0" sldId="273"/>
            <ac:picMk id="2" creationId="{1D2E7BEF-C0C5-7B81-3C0A-6556D7684F8D}"/>
          </ac:picMkLst>
        </pc:picChg>
        <pc:picChg chg="add mod">
          <ac:chgData name="Abdelhamid JINANI" userId="S::abdelhamid.jinani@stagiaire-elan.fr::a971ffce-4cc7-499d-8eb7-8921158d5d13" providerId="AD" clId="Web-{816B6FD3-DB93-E1D8-7347-BD829ED5EFD2}" dt="2023-06-01T13:28:22.908" v="188" actId="1076"/>
          <ac:picMkLst>
            <pc:docMk/>
            <pc:sldMk cId="0" sldId="273"/>
            <ac:picMk id="5" creationId="{F2432F2B-148A-2ADA-9480-6B452C7F9649}"/>
          </ac:picMkLst>
        </pc:picChg>
        <pc:picChg chg="del">
          <ac:chgData name="Abdelhamid JINANI" userId="S::abdelhamid.jinani@stagiaire-elan.fr::a971ffce-4cc7-499d-8eb7-8921158d5d13" providerId="AD" clId="Web-{816B6FD3-DB93-E1D8-7347-BD829ED5EFD2}" dt="2023-06-01T13:11:08.499" v="51"/>
          <ac:picMkLst>
            <pc:docMk/>
            <pc:sldMk cId="0" sldId="273"/>
            <ac:picMk id="136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816B6FD3-DB93-E1D8-7347-BD829ED5EFD2}" dt="2023-06-01T13:11:05.468" v="50"/>
          <ac:picMkLst>
            <pc:docMk/>
            <pc:sldMk cId="0" sldId="273"/>
            <ac:picMk id="138" creationId="{00000000-0000-0000-0000-000000000000}"/>
          </ac:picMkLst>
        </pc:picChg>
      </pc:sldChg>
      <pc:sldChg chg="modSp">
        <pc:chgData name="Abdelhamid JINANI" userId="S::abdelhamid.jinani@stagiaire-elan.fr::a971ffce-4cc7-499d-8eb7-8921158d5d13" providerId="AD" clId="Web-{816B6FD3-DB93-E1D8-7347-BD829ED5EFD2}" dt="2023-06-01T13:51:10.259" v="203" actId="20577"/>
        <pc:sldMkLst>
          <pc:docMk/>
          <pc:sldMk cId="0" sldId="274"/>
        </pc:sldMkLst>
        <pc:spChg chg="mod">
          <ac:chgData name="Abdelhamid JINANI" userId="S::abdelhamid.jinani@stagiaire-elan.fr::a971ffce-4cc7-499d-8eb7-8921158d5d13" providerId="AD" clId="Web-{816B6FD3-DB93-E1D8-7347-BD829ED5EFD2}" dt="2023-06-01T13:51:10.259" v="203" actId="20577"/>
          <ac:spMkLst>
            <pc:docMk/>
            <pc:sldMk cId="0" sldId="274"/>
            <ac:spMk id="140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3:51:27.338" v="204" actId="1076"/>
        <pc:sldMkLst>
          <pc:docMk/>
          <pc:sldMk cId="0" sldId="276"/>
        </pc:sldMkLst>
        <pc:picChg chg="mod">
          <ac:chgData name="Abdelhamid JINANI" userId="S::abdelhamid.jinani@stagiaire-elan.fr::a971ffce-4cc7-499d-8eb7-8921158d5d13" providerId="AD" clId="Web-{816B6FD3-DB93-E1D8-7347-BD829ED5EFD2}" dt="2023-06-01T13:51:27.338" v="204" actId="1076"/>
          <ac:picMkLst>
            <pc:docMk/>
            <pc:sldMk cId="0" sldId="276"/>
            <ac:picMk id="147" creationId="{00000000-0000-0000-0000-000000000000}"/>
          </ac:picMkLst>
        </pc:picChg>
      </pc:sldChg>
      <pc:sldChg chg="modSp">
        <pc:chgData name="Abdelhamid JINANI" userId="S::abdelhamid.jinani@stagiaire-elan.fr::a971ffce-4cc7-499d-8eb7-8921158d5d13" providerId="AD" clId="Web-{816B6FD3-DB93-E1D8-7347-BD829ED5EFD2}" dt="2023-06-01T13:52:27.667" v="209" actId="20577"/>
        <pc:sldMkLst>
          <pc:docMk/>
          <pc:sldMk cId="0" sldId="277"/>
        </pc:sldMkLst>
        <pc:spChg chg="mod">
          <ac:chgData name="Abdelhamid JINANI" userId="S::abdelhamid.jinani@stagiaire-elan.fr::a971ffce-4cc7-499d-8eb7-8921158d5d13" providerId="AD" clId="Web-{816B6FD3-DB93-E1D8-7347-BD829ED5EFD2}" dt="2023-06-01T13:52:27.667" v="209" actId="20577"/>
          <ac:spMkLst>
            <pc:docMk/>
            <pc:sldMk cId="0" sldId="277"/>
            <ac:spMk id="148" creationId="{00000000-0000-0000-0000-000000000000}"/>
          </ac:spMkLst>
        </pc:spChg>
      </pc:sldChg>
      <pc:sldChg chg="addSp modSp">
        <pc:chgData name="Abdelhamid JINANI" userId="S::abdelhamid.jinani@stagiaire-elan.fr::a971ffce-4cc7-499d-8eb7-8921158d5d13" providerId="AD" clId="Web-{816B6FD3-DB93-E1D8-7347-BD829ED5EFD2}" dt="2023-06-01T13:55:43.217" v="247" actId="20577"/>
        <pc:sldMkLst>
          <pc:docMk/>
          <pc:sldMk cId="0" sldId="278"/>
        </pc:sldMkLst>
        <pc:spChg chg="add mod">
          <ac:chgData name="Abdelhamid JINANI" userId="S::abdelhamid.jinani@stagiaire-elan.fr::a971ffce-4cc7-499d-8eb7-8921158d5d13" providerId="AD" clId="Web-{816B6FD3-DB93-E1D8-7347-BD829ED5EFD2}" dt="2023-06-01T13:55:07.232" v="244" actId="1076"/>
          <ac:spMkLst>
            <pc:docMk/>
            <pc:sldMk cId="0" sldId="278"/>
            <ac:spMk id="2" creationId="{2B788EBE-DA48-696B-40D4-8E06F67EF150}"/>
          </ac:spMkLst>
        </pc:spChg>
        <pc:spChg chg="mod">
          <ac:chgData name="Abdelhamid JINANI" userId="S::abdelhamid.jinani@stagiaire-elan.fr::a971ffce-4cc7-499d-8eb7-8921158d5d13" providerId="AD" clId="Web-{816B6FD3-DB93-E1D8-7347-BD829ED5EFD2}" dt="2023-06-01T13:54:57.982" v="242" actId="1076"/>
          <ac:spMkLst>
            <pc:docMk/>
            <pc:sldMk cId="0" sldId="278"/>
            <ac:spMk id="150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816B6FD3-DB93-E1D8-7347-BD829ED5EFD2}" dt="2023-06-01T13:55:43.217" v="247" actId="20577"/>
          <ac:spMkLst>
            <pc:docMk/>
            <pc:sldMk cId="0" sldId="278"/>
            <ac:spMk id="151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3:56:20.140" v="252" actId="20577"/>
        <pc:sldMkLst>
          <pc:docMk/>
          <pc:sldMk cId="0" sldId="279"/>
        </pc:sldMkLst>
        <pc:spChg chg="mod">
          <ac:chgData name="Abdelhamid JINANI" userId="S::abdelhamid.jinani@stagiaire-elan.fr::a971ffce-4cc7-499d-8eb7-8921158d5d13" providerId="AD" clId="Web-{816B6FD3-DB93-E1D8-7347-BD829ED5EFD2}" dt="2023-06-01T13:56:20.140" v="252" actId="20577"/>
          <ac:spMkLst>
            <pc:docMk/>
            <pc:sldMk cId="0" sldId="279"/>
            <ac:spMk id="153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816B6FD3-DB93-E1D8-7347-BD829ED5EFD2}" dt="2023-06-01T13:55:59.280" v="249" actId="20577"/>
          <ac:spMkLst>
            <pc:docMk/>
            <pc:sldMk cId="0" sldId="279"/>
            <ac:spMk id="154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3:57:35.469" v="263" actId="20577"/>
        <pc:sldMkLst>
          <pc:docMk/>
          <pc:sldMk cId="0" sldId="281"/>
        </pc:sldMkLst>
        <pc:spChg chg="mod">
          <ac:chgData name="Abdelhamid JINANI" userId="S::abdelhamid.jinani@stagiaire-elan.fr::a971ffce-4cc7-499d-8eb7-8921158d5d13" providerId="AD" clId="Web-{816B6FD3-DB93-E1D8-7347-BD829ED5EFD2}" dt="2023-06-01T13:57:35.469" v="263" actId="20577"/>
          <ac:spMkLst>
            <pc:docMk/>
            <pc:sldMk cId="0" sldId="281"/>
            <ac:spMk id="160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2:33:21.693" v="4" actId="20577"/>
        <pc:sldMkLst>
          <pc:docMk/>
          <pc:sldMk cId="2286531482" sldId="284"/>
        </pc:sldMkLst>
        <pc:spChg chg="mod">
          <ac:chgData name="Abdelhamid JINANI" userId="S::abdelhamid.jinani@stagiaire-elan.fr::a971ffce-4cc7-499d-8eb7-8921158d5d13" providerId="AD" clId="Web-{816B6FD3-DB93-E1D8-7347-BD829ED5EFD2}" dt="2023-06-01T12:33:21.693" v="4" actId="20577"/>
          <ac:spMkLst>
            <pc:docMk/>
            <pc:sldMk cId="2286531482" sldId="284"/>
            <ac:spMk id="107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816B6FD3-DB93-E1D8-7347-BD829ED5EFD2}" dt="2023-06-01T12:33:57.960" v="11" actId="20577"/>
        <pc:sldMkLst>
          <pc:docMk/>
          <pc:sldMk cId="1760399248" sldId="285"/>
        </pc:sldMkLst>
        <pc:spChg chg="mod">
          <ac:chgData name="Abdelhamid JINANI" userId="S::abdelhamid.jinani@stagiaire-elan.fr::a971ffce-4cc7-499d-8eb7-8921158d5d13" providerId="AD" clId="Web-{816B6FD3-DB93-E1D8-7347-BD829ED5EFD2}" dt="2023-06-01T12:33:57.960" v="11" actId="20577"/>
          <ac:spMkLst>
            <pc:docMk/>
            <pc:sldMk cId="1760399248" sldId="285"/>
            <ac:spMk id="5" creationId="{B21B54E2-B623-6048-E877-E5F625FB46D6}"/>
          </ac:spMkLst>
        </pc:spChg>
        <pc:picChg chg="mod">
          <ac:chgData name="Abdelhamid JINANI" userId="S::abdelhamid.jinani@stagiaire-elan.fr::a971ffce-4cc7-499d-8eb7-8921158d5d13" providerId="AD" clId="Web-{816B6FD3-DB93-E1D8-7347-BD829ED5EFD2}" dt="2023-06-01T12:32:27.941" v="1" actId="1076"/>
          <ac:picMkLst>
            <pc:docMk/>
            <pc:sldMk cId="1760399248" sldId="285"/>
            <ac:picMk id="2" creationId="{69ADBE22-CCDA-9147-697F-C6F0588F4024}"/>
          </ac:picMkLst>
        </pc:picChg>
      </pc:sldChg>
      <pc:sldChg chg="modSp">
        <pc:chgData name="Abdelhamid JINANI" userId="S::abdelhamid.jinani@stagiaire-elan.fr::a971ffce-4cc7-499d-8eb7-8921158d5d13" providerId="AD" clId="Web-{816B6FD3-DB93-E1D8-7347-BD829ED5EFD2}" dt="2023-06-01T12:34:28.414" v="12" actId="20577"/>
        <pc:sldMkLst>
          <pc:docMk/>
          <pc:sldMk cId="2848939623" sldId="286"/>
        </pc:sldMkLst>
        <pc:spChg chg="mod">
          <ac:chgData name="Abdelhamid JINANI" userId="S::abdelhamid.jinani@stagiaire-elan.fr::a971ffce-4cc7-499d-8eb7-8921158d5d13" providerId="AD" clId="Web-{816B6FD3-DB93-E1D8-7347-BD829ED5EFD2}" dt="2023-06-01T12:34:28.414" v="12" actId="20577"/>
          <ac:spMkLst>
            <pc:docMk/>
            <pc:sldMk cId="2848939623" sldId="286"/>
            <ac:spMk id="106" creationId="{00000000-0000-0000-0000-000000000000}"/>
          </ac:spMkLst>
        </pc:spChg>
      </pc:sldChg>
      <pc:sldChg chg="addSp delSp modSp add replId">
        <pc:chgData name="Abdelhamid JINANI" userId="S::abdelhamid.jinani@stagiaire-elan.fr::a971ffce-4cc7-499d-8eb7-8921158d5d13" providerId="AD" clId="Web-{816B6FD3-DB93-E1D8-7347-BD829ED5EFD2}" dt="2023-06-01T13:34:31.539" v="194" actId="20577"/>
        <pc:sldMkLst>
          <pc:docMk/>
          <pc:sldMk cId="116466063" sldId="287"/>
        </pc:sldMkLst>
        <pc:spChg chg="del">
          <ac:chgData name="Abdelhamid JINANI" userId="S::abdelhamid.jinani@stagiaire-elan.fr::a971ffce-4cc7-499d-8eb7-8921158d5d13" providerId="AD" clId="Web-{816B6FD3-DB93-E1D8-7347-BD829ED5EFD2}" dt="2023-06-01T13:12:56.283" v="56"/>
          <ac:spMkLst>
            <pc:docMk/>
            <pc:sldMk cId="116466063" sldId="287"/>
            <ac:spMk id="135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816B6FD3-DB93-E1D8-7347-BD829ED5EFD2}" dt="2023-06-01T13:30:58.473" v="191" actId="14100"/>
          <ac:spMkLst>
            <pc:docMk/>
            <pc:sldMk cId="116466063" sldId="287"/>
            <ac:spMk id="137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816B6FD3-DB93-E1D8-7347-BD829ED5EFD2}" dt="2023-06-01T13:34:31.539" v="194" actId="20577"/>
          <ac:spMkLst>
            <pc:docMk/>
            <pc:sldMk cId="116466063" sldId="287"/>
            <ac:spMk id="139" creationId="{00000000-0000-0000-0000-000000000000}"/>
          </ac:spMkLst>
        </pc:spChg>
        <pc:picChg chg="add del">
          <ac:chgData name="Abdelhamid JINANI" userId="S::abdelhamid.jinani@stagiaire-elan.fr::a971ffce-4cc7-499d-8eb7-8921158d5d13" providerId="AD" clId="Web-{816B6FD3-DB93-E1D8-7347-BD829ED5EFD2}" dt="2023-06-01T13:30:02.300" v="189"/>
          <ac:picMkLst>
            <pc:docMk/>
            <pc:sldMk cId="116466063" sldId="287"/>
            <ac:picMk id="136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816B6FD3-DB93-E1D8-7347-BD829ED5EFD2}" dt="2023-06-01T13:30:49.598" v="190" actId="14100"/>
          <ac:picMkLst>
            <pc:docMk/>
            <pc:sldMk cId="116466063" sldId="287"/>
            <ac:picMk id="138" creationId="{00000000-0000-0000-0000-000000000000}"/>
          </ac:picMkLst>
        </pc:picChg>
      </pc:sldChg>
      <pc:sldChg chg="addSp modSp new">
        <pc:chgData name="Abdelhamid JINANI" userId="S::abdelhamid.jinani@stagiaire-elan.fr::a971ffce-4cc7-499d-8eb7-8921158d5d13" providerId="AD" clId="Web-{816B6FD3-DB93-E1D8-7347-BD829ED5EFD2}" dt="2023-06-01T17:10:54.854" v="343" actId="1076"/>
        <pc:sldMkLst>
          <pc:docMk/>
          <pc:sldMk cId="3796000617" sldId="288"/>
        </pc:sldMkLst>
        <pc:spChg chg="mod">
          <ac:chgData name="Abdelhamid JINANI" userId="S::abdelhamid.jinani@stagiaire-elan.fr::a971ffce-4cc7-499d-8eb7-8921158d5d13" providerId="AD" clId="Web-{816B6FD3-DB93-E1D8-7347-BD829ED5EFD2}" dt="2023-06-01T16:39:18.541" v="286" actId="20577"/>
          <ac:spMkLst>
            <pc:docMk/>
            <pc:sldMk cId="3796000617" sldId="288"/>
            <ac:spMk id="2" creationId="{465B5B7F-09AC-4FF8-7A1B-36CD32411006}"/>
          </ac:spMkLst>
        </pc:spChg>
        <pc:spChg chg="mod">
          <ac:chgData name="Abdelhamid JINANI" userId="S::abdelhamid.jinani@stagiaire-elan.fr::a971ffce-4cc7-499d-8eb7-8921158d5d13" providerId="AD" clId="Web-{816B6FD3-DB93-E1D8-7347-BD829ED5EFD2}" dt="2023-06-01T17:10:50.588" v="342" actId="1076"/>
          <ac:spMkLst>
            <pc:docMk/>
            <pc:sldMk cId="3796000617" sldId="288"/>
            <ac:spMk id="3" creationId="{9C95A8B5-8C9B-E8A8-6FEA-A00436E04B4E}"/>
          </ac:spMkLst>
        </pc:spChg>
        <pc:picChg chg="add mod">
          <ac:chgData name="Abdelhamid JINANI" userId="S::abdelhamid.jinani@stagiaire-elan.fr::a971ffce-4cc7-499d-8eb7-8921158d5d13" providerId="AD" clId="Web-{816B6FD3-DB93-E1D8-7347-BD829ED5EFD2}" dt="2023-06-01T17:10:54.854" v="343" actId="1076"/>
          <ac:picMkLst>
            <pc:docMk/>
            <pc:sldMk cId="3796000617" sldId="288"/>
            <ac:picMk id="4" creationId="{DA8A62CC-D684-B97E-63E0-445FADD14593}"/>
          </ac:picMkLst>
        </pc:picChg>
      </pc:sldChg>
    </pc:docChg>
  </pc:docChgLst>
  <pc:docChgLst>
    <pc:chgData name="Abdelhamid JINANI" userId="S::abdelhamid.jinani@stagiaire-elan.fr::a971ffce-4cc7-499d-8eb7-8921158d5d13" providerId="AD" clId="Web-{48216BE3-C107-B7B6-B056-666CBE477CA7}"/>
    <pc:docChg chg="delSld modSld">
      <pc:chgData name="Abdelhamid JINANI" userId="S::abdelhamid.jinani@stagiaire-elan.fr::a971ffce-4cc7-499d-8eb7-8921158d5d13" providerId="AD" clId="Web-{48216BE3-C107-B7B6-B056-666CBE477CA7}" dt="2023-06-05T05:21:48.555" v="92" actId="1076"/>
      <pc:docMkLst>
        <pc:docMk/>
      </pc:docMkLst>
      <pc:sldChg chg="addSp modSp mod modClrScheme chgLayout">
        <pc:chgData name="Abdelhamid JINANI" userId="S::abdelhamid.jinani@stagiaire-elan.fr::a971ffce-4cc7-499d-8eb7-8921158d5d13" providerId="AD" clId="Web-{48216BE3-C107-B7B6-B056-666CBE477CA7}" dt="2023-06-05T05:15:42.727" v="62" actId="1076"/>
        <pc:sldMkLst>
          <pc:docMk/>
          <pc:sldMk cId="0" sldId="263"/>
        </pc:sldMkLst>
        <pc:spChg chg="add mod">
          <ac:chgData name="Abdelhamid JINANI" userId="S::abdelhamid.jinani@stagiaire-elan.fr::a971ffce-4cc7-499d-8eb7-8921158d5d13" providerId="AD" clId="Web-{48216BE3-C107-B7B6-B056-666CBE477CA7}" dt="2023-06-05T05:15:42.711" v="61" actId="1076"/>
          <ac:spMkLst>
            <pc:docMk/>
            <pc:sldMk cId="0" sldId="263"/>
            <ac:spMk id="3" creationId="{240153F0-4D0E-A18B-7712-DA06DBFEDEBF}"/>
          </ac:spMkLst>
        </pc:spChg>
        <pc:spChg chg="mod">
          <ac:chgData name="Abdelhamid JINANI" userId="S::abdelhamid.jinani@stagiaire-elan.fr::a971ffce-4cc7-499d-8eb7-8921158d5d13" providerId="AD" clId="Web-{48216BE3-C107-B7B6-B056-666CBE477CA7}" dt="2023-06-05T05:12:01.140" v="34" actId="1076"/>
          <ac:spMkLst>
            <pc:docMk/>
            <pc:sldMk cId="0" sldId="263"/>
            <ac:spMk id="91" creationId="{00000000-0000-0000-0000-000000000000}"/>
          </ac:spMkLst>
        </pc:spChg>
        <pc:spChg chg="mod ord">
          <ac:chgData name="Abdelhamid JINANI" userId="S::abdelhamid.jinani@stagiaire-elan.fr::a971ffce-4cc7-499d-8eb7-8921158d5d13" providerId="AD" clId="Web-{48216BE3-C107-B7B6-B056-666CBE477CA7}" dt="2023-06-05T05:15:42.727" v="62" actId="1076"/>
          <ac:spMkLst>
            <pc:docMk/>
            <pc:sldMk cId="0" sldId="263"/>
            <ac:spMk id="92" creationId="{00000000-0000-0000-0000-000000000000}"/>
          </ac:spMkLst>
        </pc:spChg>
        <pc:picChg chg="add mod">
          <ac:chgData name="Abdelhamid JINANI" userId="S::abdelhamid.jinani@stagiaire-elan.fr::a971ffce-4cc7-499d-8eb7-8921158d5d13" providerId="AD" clId="Web-{48216BE3-C107-B7B6-B056-666CBE477CA7}" dt="2023-06-05T05:15:32.336" v="60" actId="1076"/>
          <ac:picMkLst>
            <pc:docMk/>
            <pc:sldMk cId="0" sldId="263"/>
            <ac:picMk id="5" creationId="{433A0659-BE5A-0DB4-DCA1-1213A3C7271E}"/>
          </ac:picMkLst>
        </pc:picChg>
        <pc:picChg chg="mod ord">
          <ac:chgData name="Abdelhamid JINANI" userId="S::abdelhamid.jinani@stagiaire-elan.fr::a971ffce-4cc7-499d-8eb7-8921158d5d13" providerId="AD" clId="Web-{48216BE3-C107-B7B6-B056-666CBE477CA7}" dt="2023-06-05T05:15:32.320" v="59" actId="1076"/>
          <ac:picMkLst>
            <pc:docMk/>
            <pc:sldMk cId="0" sldId="263"/>
            <ac:picMk id="93" creationId="{00000000-0000-0000-0000-000000000000}"/>
          </ac:picMkLst>
        </pc:picChg>
      </pc:sldChg>
      <pc:sldChg chg="modSp del">
        <pc:chgData name="Abdelhamid JINANI" userId="S::abdelhamid.jinani@stagiaire-elan.fr::a971ffce-4cc7-499d-8eb7-8921158d5d13" providerId="AD" clId="Web-{48216BE3-C107-B7B6-B056-666CBE477CA7}" dt="2023-06-05T05:15:46.055" v="63"/>
        <pc:sldMkLst>
          <pc:docMk/>
          <pc:sldMk cId="0" sldId="264"/>
        </pc:sldMkLst>
        <pc:spChg chg="mod">
          <ac:chgData name="Abdelhamid JINANI" userId="S::abdelhamid.jinani@stagiaire-elan.fr::a971ffce-4cc7-499d-8eb7-8921158d5d13" providerId="AD" clId="Web-{48216BE3-C107-B7B6-B056-666CBE477CA7}" dt="2023-06-05T05:09:07.774" v="16" actId="20577"/>
          <ac:spMkLst>
            <pc:docMk/>
            <pc:sldMk cId="0" sldId="264"/>
            <ac:spMk id="94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48216BE3-C107-B7B6-B056-666CBE477CA7}" dt="2023-06-05T05:21:48.555" v="92" actId="1076"/>
        <pc:sldMkLst>
          <pc:docMk/>
          <pc:sldMk cId="0" sldId="276"/>
        </pc:sldMkLst>
        <pc:spChg chg="mod">
          <ac:chgData name="Abdelhamid JINANI" userId="S::abdelhamid.jinani@stagiaire-elan.fr::a971ffce-4cc7-499d-8eb7-8921158d5d13" providerId="AD" clId="Web-{48216BE3-C107-B7B6-B056-666CBE477CA7}" dt="2023-06-05T05:21:43.446" v="90" actId="1076"/>
          <ac:spMkLst>
            <pc:docMk/>
            <pc:sldMk cId="0" sldId="276"/>
            <ac:spMk id="146" creationId="{00000000-0000-0000-0000-000000000000}"/>
          </ac:spMkLst>
        </pc:spChg>
        <pc:picChg chg="mod">
          <ac:chgData name="Abdelhamid JINANI" userId="S::abdelhamid.jinani@stagiaire-elan.fr::a971ffce-4cc7-499d-8eb7-8921158d5d13" providerId="AD" clId="Web-{48216BE3-C107-B7B6-B056-666CBE477CA7}" dt="2023-06-05T05:21:48.555" v="92" actId="1076"/>
          <ac:picMkLst>
            <pc:docMk/>
            <pc:sldMk cId="0" sldId="276"/>
            <ac:picMk id="147" creationId="{00000000-0000-0000-0000-000000000000}"/>
          </ac:picMkLst>
        </pc:picChg>
      </pc:sldChg>
      <pc:sldChg chg="modSp">
        <pc:chgData name="Abdelhamid JINANI" userId="S::abdelhamid.jinani@stagiaire-elan.fr::a971ffce-4cc7-499d-8eb7-8921158d5d13" providerId="AD" clId="Web-{48216BE3-C107-B7B6-B056-666CBE477CA7}" dt="2023-06-05T05:17:09.464" v="75" actId="1076"/>
        <pc:sldMkLst>
          <pc:docMk/>
          <pc:sldMk cId="1760399248" sldId="285"/>
        </pc:sldMkLst>
        <pc:spChg chg="mod">
          <ac:chgData name="Abdelhamid JINANI" userId="S::abdelhamid.jinani@stagiaire-elan.fr::a971ffce-4cc7-499d-8eb7-8921158d5d13" providerId="AD" clId="Web-{48216BE3-C107-B7B6-B056-666CBE477CA7}" dt="2023-06-05T05:17:09.464" v="75" actId="1076"/>
          <ac:spMkLst>
            <pc:docMk/>
            <pc:sldMk cId="1760399248" sldId="285"/>
            <ac:spMk id="106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48216BE3-C107-B7B6-B056-666CBE477CA7}" dt="2023-06-05T05:16:17.509" v="74" actId="1076"/>
        <pc:sldMkLst>
          <pc:docMk/>
          <pc:sldMk cId="2848939623" sldId="286"/>
        </pc:sldMkLst>
        <pc:spChg chg="mod">
          <ac:chgData name="Abdelhamid JINANI" userId="S::abdelhamid.jinani@stagiaire-elan.fr::a971ffce-4cc7-499d-8eb7-8921158d5d13" providerId="AD" clId="Web-{48216BE3-C107-B7B6-B056-666CBE477CA7}" dt="2023-06-05T05:16:10.243" v="64" actId="1076"/>
          <ac:spMkLst>
            <pc:docMk/>
            <pc:sldMk cId="2848939623" sldId="286"/>
            <ac:spMk id="106" creationId="{00000000-0000-0000-0000-000000000000}"/>
          </ac:spMkLst>
        </pc:spChg>
        <pc:picChg chg="mod">
          <ac:chgData name="Abdelhamid JINANI" userId="S::abdelhamid.jinani@stagiaire-elan.fr::a971ffce-4cc7-499d-8eb7-8921158d5d13" providerId="AD" clId="Web-{48216BE3-C107-B7B6-B056-666CBE477CA7}" dt="2023-06-05T05:16:17.493" v="70" actId="1076"/>
          <ac:picMkLst>
            <pc:docMk/>
            <pc:sldMk cId="2848939623" sldId="286"/>
            <ac:picMk id="108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48216BE3-C107-B7B6-B056-666CBE477CA7}" dt="2023-06-05T05:16:17.493" v="71" actId="1076"/>
          <ac:picMkLst>
            <pc:docMk/>
            <pc:sldMk cId="2848939623" sldId="286"/>
            <ac:picMk id="109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48216BE3-C107-B7B6-B056-666CBE477CA7}" dt="2023-06-05T05:16:17.493" v="72" actId="1076"/>
          <ac:picMkLst>
            <pc:docMk/>
            <pc:sldMk cId="2848939623" sldId="286"/>
            <ac:picMk id="110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48216BE3-C107-B7B6-B056-666CBE477CA7}" dt="2023-06-05T05:16:17.509" v="73" actId="1076"/>
          <ac:picMkLst>
            <pc:docMk/>
            <pc:sldMk cId="2848939623" sldId="286"/>
            <ac:picMk id="111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48216BE3-C107-B7B6-B056-666CBE477CA7}" dt="2023-06-05T05:16:17.509" v="74" actId="1076"/>
          <ac:picMkLst>
            <pc:docMk/>
            <pc:sldMk cId="2848939623" sldId="286"/>
            <ac:picMk id="112" creationId="{00000000-0000-0000-0000-000000000000}"/>
          </ac:picMkLst>
        </pc:picChg>
      </pc:sldChg>
      <pc:sldChg chg="modSp">
        <pc:chgData name="Abdelhamid JINANI" userId="S::abdelhamid.jinani@stagiaire-elan.fr::a971ffce-4cc7-499d-8eb7-8921158d5d13" providerId="AD" clId="Web-{48216BE3-C107-B7B6-B056-666CBE477CA7}" dt="2023-06-05T05:20:38.613" v="89" actId="1076"/>
        <pc:sldMkLst>
          <pc:docMk/>
          <pc:sldMk cId="769550351" sldId="289"/>
        </pc:sldMkLst>
        <pc:spChg chg="mod">
          <ac:chgData name="Abdelhamid JINANI" userId="S::abdelhamid.jinani@stagiaire-elan.fr::a971ffce-4cc7-499d-8eb7-8921158d5d13" providerId="AD" clId="Web-{48216BE3-C107-B7B6-B056-666CBE477CA7}" dt="2023-06-05T05:20:38.613" v="89" actId="1076"/>
          <ac:spMkLst>
            <pc:docMk/>
            <pc:sldMk cId="769550351" sldId="289"/>
            <ac:spMk id="4" creationId="{E426A9AF-D643-2D38-3AF0-1472C5B47A43}"/>
          </ac:spMkLst>
        </pc:spChg>
        <pc:spChg chg="mod">
          <ac:chgData name="Abdelhamid JINANI" userId="S::abdelhamid.jinani@stagiaire-elan.fr::a971ffce-4cc7-499d-8eb7-8921158d5d13" providerId="AD" clId="Web-{48216BE3-C107-B7B6-B056-666CBE477CA7}" dt="2023-06-05T05:20:16.893" v="83" actId="1076"/>
          <ac:spMkLst>
            <pc:docMk/>
            <pc:sldMk cId="769550351" sldId="289"/>
            <ac:spMk id="6" creationId="{262F84C5-FEA0-F523-FA18-0B79FF7B521B}"/>
          </ac:spMkLst>
        </pc:spChg>
        <pc:spChg chg="mod">
          <ac:chgData name="Abdelhamid JINANI" userId="S::abdelhamid.jinani@stagiaire-elan.fr::a971ffce-4cc7-499d-8eb7-8921158d5d13" providerId="AD" clId="Web-{48216BE3-C107-B7B6-B056-666CBE477CA7}" dt="2023-06-05T05:20:38.613" v="88" actId="1076"/>
          <ac:spMkLst>
            <pc:docMk/>
            <pc:sldMk cId="769550351" sldId="289"/>
            <ac:spMk id="7" creationId="{5421B15C-E026-E859-45FA-75289BF3EE3E}"/>
          </ac:spMkLst>
        </pc:spChg>
      </pc:sldChg>
    </pc:docChg>
  </pc:docChgLst>
  <pc:docChgLst>
    <pc:chgData name="Abdelhamid JINANI" userId="S::abdelhamid.jinani@stagiaire-elan.fr::a971ffce-4cc7-499d-8eb7-8921158d5d13" providerId="AD" clId="Web-{D9BECE9D-6D89-0E40-25E8-565DFAC9ABA1}"/>
    <pc:docChg chg="modSld">
      <pc:chgData name="Abdelhamid JINANI" userId="S::abdelhamid.jinani@stagiaire-elan.fr::a971ffce-4cc7-499d-8eb7-8921158d5d13" providerId="AD" clId="Web-{D9BECE9D-6D89-0E40-25E8-565DFAC9ABA1}" dt="2023-06-09T08:30:29.021" v="0"/>
      <pc:docMkLst>
        <pc:docMk/>
      </pc:docMkLst>
      <pc:sldChg chg="mod modShow">
        <pc:chgData name="Abdelhamid JINANI" userId="S::abdelhamid.jinani@stagiaire-elan.fr::a971ffce-4cc7-499d-8eb7-8921158d5d13" providerId="AD" clId="Web-{D9BECE9D-6D89-0E40-25E8-565DFAC9ABA1}" dt="2023-06-09T08:30:29.021" v="0"/>
        <pc:sldMkLst>
          <pc:docMk/>
          <pc:sldMk cId="0" sldId="282"/>
        </pc:sldMkLst>
      </pc:sldChg>
    </pc:docChg>
  </pc:docChgLst>
  <pc:docChgLst>
    <pc:chgData name="Abdelhamid JINANI" userId="S::abdelhamid.jinani@stagiaire-elan.fr::a971ffce-4cc7-499d-8eb7-8921158d5d13" providerId="AD" clId="Web-{86FCACBD-1C6E-10A2-6257-94359075E661}"/>
    <pc:docChg chg="delSld modSld sldOrd">
      <pc:chgData name="Abdelhamid JINANI" userId="S::abdelhamid.jinani@stagiaire-elan.fr::a971ffce-4cc7-499d-8eb7-8921158d5d13" providerId="AD" clId="Web-{86FCACBD-1C6E-10A2-6257-94359075E661}" dt="2023-06-02T07:52:34.673" v="7" actId="20577"/>
      <pc:docMkLst>
        <pc:docMk/>
      </pc:docMkLst>
      <pc:sldChg chg="del">
        <pc:chgData name="Abdelhamid JINANI" userId="S::abdelhamid.jinani@stagiaire-elan.fr::a971ffce-4cc7-499d-8eb7-8921158d5d13" providerId="AD" clId="Web-{86FCACBD-1C6E-10A2-6257-94359075E661}" dt="2023-06-02T07:29:43.948" v="1"/>
        <pc:sldMkLst>
          <pc:docMk/>
          <pc:sldMk cId="0" sldId="259"/>
        </pc:sldMkLst>
      </pc:sldChg>
      <pc:sldChg chg="mod modShow">
        <pc:chgData name="Abdelhamid JINANI" userId="S::abdelhamid.jinani@stagiaire-elan.fr::a971ffce-4cc7-499d-8eb7-8921158d5d13" providerId="AD" clId="Web-{86FCACBD-1C6E-10A2-6257-94359075E661}" dt="2023-06-02T07:33:08.519" v="2"/>
        <pc:sldMkLst>
          <pc:docMk/>
          <pc:sldMk cId="0" sldId="260"/>
        </pc:sldMkLst>
      </pc:sldChg>
      <pc:sldChg chg="mod ord modShow">
        <pc:chgData name="Abdelhamid JINANI" userId="S::abdelhamid.jinani@stagiaire-elan.fr::a971ffce-4cc7-499d-8eb7-8921158d5d13" providerId="AD" clId="Web-{86FCACBD-1C6E-10A2-6257-94359075E661}" dt="2023-06-02T07:35:57.791" v="4"/>
        <pc:sldMkLst>
          <pc:docMk/>
          <pc:sldMk cId="0" sldId="261"/>
        </pc:sldMkLst>
      </pc:sldChg>
      <pc:sldChg chg="modSp">
        <pc:chgData name="Abdelhamid JINANI" userId="S::abdelhamid.jinani@stagiaire-elan.fr::a971ffce-4cc7-499d-8eb7-8921158d5d13" providerId="AD" clId="Web-{86FCACBD-1C6E-10A2-6257-94359075E661}" dt="2023-06-02T07:52:34.673" v="7" actId="20577"/>
        <pc:sldMkLst>
          <pc:docMk/>
          <pc:sldMk cId="0" sldId="265"/>
        </pc:sldMkLst>
        <pc:spChg chg="mod">
          <ac:chgData name="Abdelhamid JINANI" userId="S::abdelhamid.jinani@stagiaire-elan.fr::a971ffce-4cc7-499d-8eb7-8921158d5d13" providerId="AD" clId="Web-{86FCACBD-1C6E-10A2-6257-94359075E661}" dt="2023-06-02T07:52:34.673" v="7" actId="20577"/>
          <ac:spMkLst>
            <pc:docMk/>
            <pc:sldMk cId="0" sldId="265"/>
            <ac:spMk id="105" creationId="{00000000-0000-0000-0000-000000000000}"/>
          </ac:spMkLst>
        </pc:spChg>
      </pc:sldChg>
    </pc:docChg>
  </pc:docChgLst>
  <pc:docChgLst>
    <pc:chgData name="Abdelhamid JINANI" userId="S::abdelhamid.jinani@stagiaire-elan.fr::a971ffce-4cc7-499d-8eb7-8921158d5d13" providerId="AD" clId="Web-{A9B4AFCC-C6A6-EFDC-4BB7-BC6148A65FB0}"/>
    <pc:docChg chg="modSld">
      <pc:chgData name="Abdelhamid JINANI" userId="S::abdelhamid.jinani@stagiaire-elan.fr::a971ffce-4cc7-499d-8eb7-8921158d5d13" providerId="AD" clId="Web-{A9B4AFCC-C6A6-EFDC-4BB7-BC6148A65FB0}" dt="2023-06-01T07:41:33.559" v="33" actId="14100"/>
      <pc:docMkLst>
        <pc:docMk/>
      </pc:docMkLst>
      <pc:sldChg chg="modSp">
        <pc:chgData name="Abdelhamid JINANI" userId="S::abdelhamid.jinani@stagiaire-elan.fr::a971ffce-4cc7-499d-8eb7-8921158d5d13" providerId="AD" clId="Web-{A9B4AFCC-C6A6-EFDC-4BB7-BC6148A65FB0}" dt="2023-06-01T07:37:58.881" v="3" actId="20577"/>
        <pc:sldMkLst>
          <pc:docMk/>
          <pc:sldMk cId="0" sldId="258"/>
        </pc:sldMkLst>
        <pc:spChg chg="mod">
          <ac:chgData name="Abdelhamid JINANI" userId="S::abdelhamid.jinani@stagiaire-elan.fr::a971ffce-4cc7-499d-8eb7-8921158d5d13" providerId="AD" clId="Web-{A9B4AFCC-C6A6-EFDC-4BB7-BC6148A65FB0}" dt="2023-06-01T07:37:58.881" v="3" actId="20577"/>
          <ac:spMkLst>
            <pc:docMk/>
            <pc:sldMk cId="0" sldId="258"/>
            <ac:spMk id="59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A9B4AFCC-C6A6-EFDC-4BB7-BC6148A65FB0}" dt="2023-06-01T07:41:33.559" v="33" actId="14100"/>
        <pc:sldMkLst>
          <pc:docMk/>
          <pc:sldMk cId="0" sldId="259"/>
        </pc:sldMkLst>
        <pc:spChg chg="mod">
          <ac:chgData name="Abdelhamid JINANI" userId="S::abdelhamid.jinani@stagiaire-elan.fr::a971ffce-4cc7-499d-8eb7-8921158d5d13" providerId="AD" clId="Web-{A9B4AFCC-C6A6-EFDC-4BB7-BC6148A65FB0}" dt="2023-06-01T07:41:33.559" v="33" actId="14100"/>
          <ac:spMkLst>
            <pc:docMk/>
            <pc:sldMk cId="0" sldId="259"/>
            <ac:spMk id="67" creationId="{00000000-0000-0000-0000-000000000000}"/>
          </ac:spMkLst>
        </pc:spChg>
        <pc:picChg chg="mod">
          <ac:chgData name="Abdelhamid JINANI" userId="S::abdelhamid.jinani@stagiaire-elan.fr::a971ffce-4cc7-499d-8eb7-8921158d5d13" providerId="AD" clId="Web-{A9B4AFCC-C6A6-EFDC-4BB7-BC6148A65FB0}" dt="2023-06-01T07:40:19.838" v="26" actId="1076"/>
          <ac:picMkLst>
            <pc:docMk/>
            <pc:sldMk cId="0" sldId="259"/>
            <ac:picMk id="68" creationId="{00000000-0000-0000-0000-000000000000}"/>
          </ac:picMkLst>
        </pc:picChg>
      </pc:sldChg>
    </pc:docChg>
  </pc:docChgLst>
  <pc:docChgLst>
    <pc:chgData name="Abdelhamid JINANI" userId="S::abdelhamid.jinani@stagiaire-elan.fr::a971ffce-4cc7-499d-8eb7-8921158d5d13" providerId="AD" clId="Web-{1DFD1E71-661C-F171-0D65-3123A605F70E}"/>
    <pc:docChg chg="modSld sldOrd">
      <pc:chgData name="Abdelhamid JINANI" userId="S::abdelhamid.jinani@stagiaire-elan.fr::a971ffce-4cc7-499d-8eb7-8921158d5d13" providerId="AD" clId="Web-{1DFD1E71-661C-F171-0D65-3123A605F70E}" dt="2023-06-02T08:43:51.502" v="9"/>
      <pc:docMkLst>
        <pc:docMk/>
      </pc:docMkLst>
      <pc:sldChg chg="mod ord modShow">
        <pc:chgData name="Abdelhamid JINANI" userId="S::abdelhamid.jinani@stagiaire-elan.fr::a971ffce-4cc7-499d-8eb7-8921158d5d13" providerId="AD" clId="Web-{1DFD1E71-661C-F171-0D65-3123A605F70E}" dt="2023-06-02T07:57:40.176" v="1"/>
        <pc:sldMkLst>
          <pc:docMk/>
          <pc:sldMk cId="0" sldId="267"/>
        </pc:sldMkLst>
      </pc:sldChg>
      <pc:sldChg chg="mod modShow">
        <pc:chgData name="Abdelhamid JINANI" userId="S::abdelhamid.jinani@stagiaire-elan.fr::a971ffce-4cc7-499d-8eb7-8921158d5d13" providerId="AD" clId="Web-{1DFD1E71-661C-F171-0D65-3123A605F70E}" dt="2023-06-02T08:03:15.092" v="2"/>
        <pc:sldMkLst>
          <pc:docMk/>
          <pc:sldMk cId="0" sldId="269"/>
        </pc:sldMkLst>
      </pc:sldChg>
      <pc:sldChg chg="mod modShow">
        <pc:chgData name="Abdelhamid JINANI" userId="S::abdelhamid.jinani@stagiaire-elan.fr::a971ffce-4cc7-499d-8eb7-8921158d5d13" providerId="AD" clId="Web-{1DFD1E71-661C-F171-0D65-3123A605F70E}" dt="2023-06-02T08:03:32.827" v="3"/>
        <pc:sldMkLst>
          <pc:docMk/>
          <pc:sldMk cId="0" sldId="270"/>
        </pc:sldMkLst>
      </pc:sldChg>
      <pc:sldChg chg="ord">
        <pc:chgData name="Abdelhamid JINANI" userId="S::abdelhamid.jinani@stagiaire-elan.fr::a971ffce-4cc7-499d-8eb7-8921158d5d13" providerId="AD" clId="Web-{1DFD1E71-661C-F171-0D65-3123A605F70E}" dt="2023-06-02T08:05:28.345" v="5"/>
        <pc:sldMkLst>
          <pc:docMk/>
          <pc:sldMk cId="0" sldId="272"/>
        </pc:sldMkLst>
      </pc:sldChg>
      <pc:sldChg chg="mod modShow">
        <pc:chgData name="Abdelhamid JINANI" userId="S::abdelhamid.jinani@stagiaire-elan.fr::a971ffce-4cc7-499d-8eb7-8921158d5d13" providerId="AD" clId="Web-{1DFD1E71-661C-F171-0D65-3123A605F70E}" dt="2023-06-02T08:43:51.502" v="9"/>
        <pc:sldMkLst>
          <pc:docMk/>
          <pc:sldMk cId="0" sldId="276"/>
        </pc:sldMkLst>
      </pc:sldChg>
      <pc:sldChg chg="mod modShow">
        <pc:chgData name="Abdelhamid JINANI" userId="S::abdelhamid.jinani@stagiaire-elan.fr::a971ffce-4cc7-499d-8eb7-8921158d5d13" providerId="AD" clId="Web-{1DFD1E71-661C-F171-0D65-3123A605F70E}" dt="2023-06-02T08:43:39.236" v="8"/>
        <pc:sldMkLst>
          <pc:docMk/>
          <pc:sldMk cId="0" sldId="277"/>
        </pc:sldMkLst>
      </pc:sldChg>
      <pc:sldChg chg="mod modShow">
        <pc:chgData name="Abdelhamid JINANI" userId="S::abdelhamid.jinani@stagiaire-elan.fr::a971ffce-4cc7-499d-8eb7-8921158d5d13" providerId="AD" clId="Web-{1DFD1E71-661C-F171-0D65-3123A605F70E}" dt="2023-06-02T08:43:35.642" v="7"/>
        <pc:sldMkLst>
          <pc:docMk/>
          <pc:sldMk cId="0" sldId="278"/>
        </pc:sldMkLst>
      </pc:sldChg>
      <pc:sldChg chg="mod modShow">
        <pc:chgData name="Abdelhamid JINANI" userId="S::abdelhamid.jinani@stagiaire-elan.fr::a971ffce-4cc7-499d-8eb7-8921158d5d13" providerId="AD" clId="Web-{1DFD1E71-661C-F171-0D65-3123A605F70E}" dt="2023-06-02T08:43:29.439" v="6"/>
        <pc:sldMkLst>
          <pc:docMk/>
          <pc:sldMk cId="0" sldId="280"/>
        </pc:sldMkLst>
      </pc:sldChg>
    </pc:docChg>
  </pc:docChgLst>
  <pc:docChgLst>
    <pc:chgData name="Abdelhamid JINANI" userId="S::abdelhamid.jinani@stagiaire-elan.fr::a971ffce-4cc7-499d-8eb7-8921158d5d13" providerId="AD" clId="Web-{2A9FD569-E2AA-4736-B49C-0FBE2AF6B612}"/>
    <pc:docChg chg="addSld delSld modSld sldOrd">
      <pc:chgData name="Abdelhamid JINANI" userId="S::abdelhamid.jinani@stagiaire-elan.fr::a971ffce-4cc7-499d-8eb7-8921158d5d13" providerId="AD" clId="Web-{2A9FD569-E2AA-4736-B49C-0FBE2AF6B612}" dt="2023-06-01T09:20:29.802" v="409" actId="20577"/>
      <pc:docMkLst>
        <pc:docMk/>
      </pc:docMkLst>
      <pc:sldChg chg="addSp delSp modSp">
        <pc:chgData name="Abdelhamid JINANI" userId="S::abdelhamid.jinani@stagiaire-elan.fr::a971ffce-4cc7-499d-8eb7-8921158d5d13" providerId="AD" clId="Web-{2A9FD569-E2AA-4736-B49C-0FBE2AF6B612}" dt="2023-06-01T08:16:06.655" v="49" actId="1076"/>
        <pc:sldMkLst>
          <pc:docMk/>
          <pc:sldMk cId="0" sldId="262"/>
        </pc:sldMkLst>
        <pc:picChg chg="add del mod">
          <ac:chgData name="Abdelhamid JINANI" userId="S::abdelhamid.jinani@stagiaire-elan.fr::a971ffce-4cc7-499d-8eb7-8921158d5d13" providerId="AD" clId="Web-{2A9FD569-E2AA-4736-B49C-0FBE2AF6B612}" dt="2023-06-01T08:02:57.213" v="2"/>
          <ac:picMkLst>
            <pc:docMk/>
            <pc:sldMk cId="0" sldId="262"/>
            <ac:picMk id="2" creationId="{1D505687-6E15-7040-43AD-A4C05FF1604C}"/>
          </ac:picMkLst>
        </pc:picChg>
        <pc:picChg chg="add mod">
          <ac:chgData name="Abdelhamid JINANI" userId="S::abdelhamid.jinani@stagiaire-elan.fr::a971ffce-4cc7-499d-8eb7-8921158d5d13" providerId="AD" clId="Web-{2A9FD569-E2AA-4736-B49C-0FBE2AF6B612}" dt="2023-06-01T08:12:46.665" v="41" actId="1076"/>
          <ac:picMkLst>
            <pc:docMk/>
            <pc:sldMk cId="0" sldId="262"/>
            <ac:picMk id="3" creationId="{49648761-933C-2302-B81F-4CAE8578954F}"/>
          </ac:picMkLst>
        </pc:picChg>
        <pc:picChg chg="add del mod">
          <ac:chgData name="Abdelhamid JINANI" userId="S::abdelhamid.jinani@stagiaire-elan.fr::a971ffce-4cc7-499d-8eb7-8921158d5d13" providerId="AD" clId="Web-{2A9FD569-E2AA-4736-B49C-0FBE2AF6B612}" dt="2023-06-01T08:15:19.185" v="42"/>
          <ac:picMkLst>
            <pc:docMk/>
            <pc:sldMk cId="0" sldId="262"/>
            <ac:picMk id="4" creationId="{FB7E2547-A45A-63E5-7657-DE5C5A396F89}"/>
          </ac:picMkLst>
        </pc:picChg>
        <pc:picChg chg="add mod">
          <ac:chgData name="Abdelhamid JINANI" userId="S::abdelhamid.jinani@stagiaire-elan.fr::a971ffce-4cc7-499d-8eb7-8921158d5d13" providerId="AD" clId="Web-{2A9FD569-E2AA-4736-B49C-0FBE2AF6B612}" dt="2023-06-01T08:16:06.655" v="49" actId="1076"/>
          <ac:picMkLst>
            <pc:docMk/>
            <pc:sldMk cId="0" sldId="262"/>
            <ac:picMk id="5" creationId="{53EFCE7C-F8BE-03D8-CECD-37FA8B9846FA}"/>
          </ac:picMkLst>
        </pc:picChg>
        <pc:picChg chg="mod">
          <ac:chgData name="Abdelhamid JINANI" userId="S::abdelhamid.jinani@stagiaire-elan.fr::a971ffce-4cc7-499d-8eb7-8921158d5d13" providerId="AD" clId="Web-{2A9FD569-E2AA-4736-B49C-0FBE2AF6B612}" dt="2023-06-01T08:09:28.942" v="18" actId="1076"/>
          <ac:picMkLst>
            <pc:docMk/>
            <pc:sldMk cId="0" sldId="262"/>
            <ac:picMk id="81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2A9FD569-E2AA-4736-B49C-0FBE2AF6B612}" dt="2023-06-01T08:09:28.942" v="19" actId="1076"/>
          <ac:picMkLst>
            <pc:docMk/>
            <pc:sldMk cId="0" sldId="262"/>
            <ac:picMk id="82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2A9FD569-E2AA-4736-B49C-0FBE2AF6B612}" dt="2023-06-01T08:09:28.957" v="20" actId="1076"/>
          <ac:picMkLst>
            <pc:docMk/>
            <pc:sldMk cId="0" sldId="262"/>
            <ac:picMk id="83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2A9FD569-E2AA-4736-B49C-0FBE2AF6B612}" dt="2023-06-01T08:12:46.650" v="38" actId="1076"/>
          <ac:picMkLst>
            <pc:docMk/>
            <pc:sldMk cId="0" sldId="262"/>
            <ac:picMk id="84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2A9FD569-E2AA-4736-B49C-0FBE2AF6B612}" dt="2023-06-01T08:12:46.665" v="39" actId="1076"/>
          <ac:picMkLst>
            <pc:docMk/>
            <pc:sldMk cId="0" sldId="262"/>
            <ac:picMk id="85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8:02:43.056" v="0"/>
          <ac:picMkLst>
            <pc:docMk/>
            <pc:sldMk cId="0" sldId="262"/>
            <ac:picMk id="86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2A9FD569-E2AA-4736-B49C-0FBE2AF6B612}" dt="2023-06-01T08:12:46.665" v="40" actId="1076"/>
          <ac:picMkLst>
            <pc:docMk/>
            <pc:sldMk cId="0" sldId="262"/>
            <ac:picMk id="87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2A9FD569-E2AA-4736-B49C-0FBE2AF6B612}" dt="2023-06-01T08:12:23.165" v="33" actId="1076"/>
          <ac:picMkLst>
            <pc:docMk/>
            <pc:sldMk cId="0" sldId="262"/>
            <ac:picMk id="88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2A9FD569-E2AA-4736-B49C-0FBE2AF6B612}" dt="2023-06-01T08:09:29.004" v="25" actId="1076"/>
          <ac:picMkLst>
            <pc:docMk/>
            <pc:sldMk cId="0" sldId="262"/>
            <ac:picMk id="89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2A9FD569-E2AA-4736-B49C-0FBE2AF6B612}" dt="2023-06-01T08:09:29.020" v="26" actId="1076"/>
          <ac:picMkLst>
            <pc:docMk/>
            <pc:sldMk cId="0" sldId="262"/>
            <ac:picMk id="90" creationId="{00000000-0000-0000-0000-000000000000}"/>
          </ac:picMkLst>
        </pc:picChg>
      </pc:sldChg>
      <pc:sldChg chg="modSp">
        <pc:chgData name="Abdelhamid JINANI" userId="S::abdelhamid.jinani@stagiaire-elan.fr::a971ffce-4cc7-499d-8eb7-8921158d5d13" providerId="AD" clId="Web-{2A9FD569-E2AA-4736-B49C-0FBE2AF6B612}" dt="2023-06-01T08:17:24.907" v="52" actId="20577"/>
        <pc:sldMkLst>
          <pc:docMk/>
          <pc:sldMk cId="0" sldId="264"/>
        </pc:sldMkLst>
        <pc:spChg chg="mod">
          <ac:chgData name="Abdelhamid JINANI" userId="S::abdelhamid.jinani@stagiaire-elan.fr::a971ffce-4cc7-499d-8eb7-8921158d5d13" providerId="AD" clId="Web-{2A9FD569-E2AA-4736-B49C-0FBE2AF6B612}" dt="2023-06-01T08:17:24.907" v="52" actId="20577"/>
          <ac:spMkLst>
            <pc:docMk/>
            <pc:sldMk cId="0" sldId="264"/>
            <ac:spMk id="94" creationId="{00000000-0000-0000-0000-000000000000}"/>
          </ac:spMkLst>
        </pc:spChg>
      </pc:sldChg>
      <pc:sldChg chg="modSp">
        <pc:chgData name="Abdelhamid JINANI" userId="S::abdelhamid.jinani@stagiaire-elan.fr::a971ffce-4cc7-499d-8eb7-8921158d5d13" providerId="AD" clId="Web-{2A9FD569-E2AA-4736-B49C-0FBE2AF6B612}" dt="2023-06-01T08:49:29.487" v="254" actId="14100"/>
        <pc:sldMkLst>
          <pc:docMk/>
          <pc:sldMk cId="0" sldId="266"/>
        </pc:sldMkLst>
        <pc:spChg chg="mod">
          <ac:chgData name="Abdelhamid JINANI" userId="S::abdelhamid.jinani@stagiaire-elan.fr::a971ffce-4cc7-499d-8eb7-8921158d5d13" providerId="AD" clId="Web-{2A9FD569-E2AA-4736-B49C-0FBE2AF6B612}" dt="2023-06-01T08:49:29.487" v="254" actId="14100"/>
          <ac:spMkLst>
            <pc:docMk/>
            <pc:sldMk cId="0" sldId="266"/>
            <ac:spMk id="107" creationId="{00000000-0000-0000-0000-000000000000}"/>
          </ac:spMkLst>
        </pc:spChg>
      </pc:sldChg>
      <pc:sldChg chg="addSp modSp new del ord">
        <pc:chgData name="Abdelhamid JINANI" userId="S::abdelhamid.jinani@stagiaire-elan.fr::a971ffce-4cc7-499d-8eb7-8921158d5d13" providerId="AD" clId="Web-{2A9FD569-E2AA-4736-B49C-0FBE2AF6B612}" dt="2023-06-01T08:37:38.109" v="162"/>
        <pc:sldMkLst>
          <pc:docMk/>
          <pc:sldMk cId="1420965748" sldId="283"/>
        </pc:sldMkLst>
        <pc:spChg chg="mod">
          <ac:chgData name="Abdelhamid JINANI" userId="S::abdelhamid.jinani@stagiaire-elan.fr::a971ffce-4cc7-499d-8eb7-8921158d5d13" providerId="AD" clId="Web-{2A9FD569-E2AA-4736-B49C-0FBE2AF6B612}" dt="2023-06-01T08:33:47.588" v="147" actId="14100"/>
          <ac:spMkLst>
            <pc:docMk/>
            <pc:sldMk cId="1420965748" sldId="283"/>
            <ac:spMk id="2" creationId="{3FD45862-2B12-3013-7647-5703CD579EFC}"/>
          </ac:spMkLst>
        </pc:spChg>
        <pc:spChg chg="mod">
          <ac:chgData name="Abdelhamid JINANI" userId="S::abdelhamid.jinani@stagiaire-elan.fr::a971ffce-4cc7-499d-8eb7-8921158d5d13" providerId="AD" clId="Web-{2A9FD569-E2AA-4736-B49C-0FBE2AF6B612}" dt="2023-06-01T08:33:29.759" v="145" actId="20577"/>
          <ac:spMkLst>
            <pc:docMk/>
            <pc:sldMk cId="1420965748" sldId="283"/>
            <ac:spMk id="3" creationId="{5E92F541-D473-2161-5FF1-46B789C7B60B}"/>
          </ac:spMkLst>
        </pc:spChg>
        <pc:picChg chg="add mod">
          <ac:chgData name="Abdelhamid JINANI" userId="S::abdelhamid.jinani@stagiaire-elan.fr::a971ffce-4cc7-499d-8eb7-8921158d5d13" providerId="AD" clId="Web-{2A9FD569-E2AA-4736-B49C-0FBE2AF6B612}" dt="2023-06-01T08:26:09.701" v="136" actId="1076"/>
          <ac:picMkLst>
            <pc:docMk/>
            <pc:sldMk cId="1420965748" sldId="283"/>
            <ac:picMk id="4" creationId="{85473606-74B9-2DC7-42F5-A84BF7E2DBE3}"/>
          </ac:picMkLst>
        </pc:picChg>
      </pc:sldChg>
      <pc:sldChg chg="addSp modSp new">
        <pc:chgData name="Abdelhamid JINANI" userId="S::abdelhamid.jinani@stagiaire-elan.fr::a971ffce-4cc7-499d-8eb7-8921158d5d13" providerId="AD" clId="Web-{2A9FD569-E2AA-4736-B49C-0FBE2AF6B612}" dt="2023-06-01T08:48:27.110" v="250" actId="14100"/>
        <pc:sldMkLst>
          <pc:docMk/>
          <pc:sldMk cId="3923976369" sldId="283"/>
        </pc:sldMkLst>
        <pc:spChg chg="mod">
          <ac:chgData name="Abdelhamid JINANI" userId="S::abdelhamid.jinani@stagiaire-elan.fr::a971ffce-4cc7-499d-8eb7-8921158d5d13" providerId="AD" clId="Web-{2A9FD569-E2AA-4736-B49C-0FBE2AF6B612}" dt="2023-06-01T08:48:27.110" v="250" actId="14100"/>
          <ac:spMkLst>
            <pc:docMk/>
            <pc:sldMk cId="3923976369" sldId="283"/>
            <ac:spMk id="2" creationId="{1D4D3242-52B7-5121-154B-16A07DC58924}"/>
          </ac:spMkLst>
        </pc:spChg>
        <pc:spChg chg="mod">
          <ac:chgData name="Abdelhamid JINANI" userId="S::abdelhamid.jinani@stagiaire-elan.fr::a971ffce-4cc7-499d-8eb7-8921158d5d13" providerId="AD" clId="Web-{2A9FD569-E2AA-4736-B49C-0FBE2AF6B612}" dt="2023-06-01T08:48:11.797" v="248" actId="14100"/>
          <ac:spMkLst>
            <pc:docMk/>
            <pc:sldMk cId="3923976369" sldId="283"/>
            <ac:spMk id="3" creationId="{388DC07E-54D3-C076-B722-A57CCD141F65}"/>
          </ac:spMkLst>
        </pc:spChg>
        <pc:picChg chg="add mod">
          <ac:chgData name="Abdelhamid JINANI" userId="S::abdelhamid.jinani@stagiaire-elan.fr::a971ffce-4cc7-499d-8eb7-8921158d5d13" providerId="AD" clId="Web-{2A9FD569-E2AA-4736-B49C-0FBE2AF6B612}" dt="2023-06-01T08:46:25.763" v="186" actId="1076"/>
          <ac:picMkLst>
            <pc:docMk/>
            <pc:sldMk cId="3923976369" sldId="283"/>
            <ac:picMk id="4" creationId="{FD8DC2B0-ACC9-1CDD-78ED-49B4BC8F1D36}"/>
          </ac:picMkLst>
        </pc:picChg>
      </pc:sldChg>
      <pc:sldChg chg="new del">
        <pc:chgData name="Abdelhamid JINANI" userId="S::abdelhamid.jinani@stagiaire-elan.fr::a971ffce-4cc7-499d-8eb7-8921158d5d13" providerId="AD" clId="Web-{2A9FD569-E2AA-4736-B49C-0FBE2AF6B612}" dt="2023-06-01T08:45:15.058" v="173"/>
        <pc:sldMkLst>
          <pc:docMk/>
          <pc:sldMk cId="259708897" sldId="284"/>
        </pc:sldMkLst>
      </pc:sldChg>
      <pc:sldChg chg="delSp modSp add del ord replId">
        <pc:chgData name="Abdelhamid JINANI" userId="S::abdelhamid.jinani@stagiaire-elan.fr::a971ffce-4cc7-499d-8eb7-8921158d5d13" providerId="AD" clId="Web-{2A9FD569-E2AA-4736-B49C-0FBE2AF6B612}" dt="2023-06-01T08:37:39.750" v="163"/>
        <pc:sldMkLst>
          <pc:docMk/>
          <pc:sldMk cId="462900326" sldId="284"/>
        </pc:sldMkLst>
        <pc:spChg chg="del">
          <ac:chgData name="Abdelhamid JINANI" userId="S::abdelhamid.jinani@stagiaire-elan.fr::a971ffce-4cc7-499d-8eb7-8921158d5d13" providerId="AD" clId="Web-{2A9FD569-E2AA-4736-B49C-0FBE2AF6B612}" dt="2023-06-01T08:27:21.734" v="140"/>
          <ac:spMkLst>
            <pc:docMk/>
            <pc:sldMk cId="462900326" sldId="284"/>
            <ac:spMk id="106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2A9FD569-E2AA-4736-B49C-0FBE2AF6B612}" dt="2023-06-01T08:35:23.997" v="160" actId="1076"/>
          <ac:spMkLst>
            <pc:docMk/>
            <pc:sldMk cId="462900326" sldId="284"/>
            <ac:spMk id="107" creationId="{00000000-0000-0000-0000-000000000000}"/>
          </ac:spMkLst>
        </pc:spChg>
        <pc:picChg chg="mod">
          <ac:chgData name="Abdelhamid JINANI" userId="S::abdelhamid.jinani@stagiaire-elan.fr::a971ffce-4cc7-499d-8eb7-8921158d5d13" providerId="AD" clId="Web-{2A9FD569-E2AA-4736-B49C-0FBE2AF6B612}" dt="2023-06-01T08:35:39.044" v="161" actId="1076"/>
          <ac:picMkLst>
            <pc:docMk/>
            <pc:sldMk cId="462900326" sldId="284"/>
            <ac:picMk id="108" creationId="{00000000-0000-0000-0000-000000000000}"/>
          </ac:picMkLst>
        </pc:picChg>
      </pc:sldChg>
      <pc:sldChg chg="addSp delSp modSp add replId">
        <pc:chgData name="Abdelhamid JINANI" userId="S::abdelhamid.jinani@stagiaire-elan.fr::a971ffce-4cc7-499d-8eb7-8921158d5d13" providerId="AD" clId="Web-{2A9FD569-E2AA-4736-B49C-0FBE2AF6B612}" dt="2023-06-01T08:54:09.635" v="326" actId="1076"/>
        <pc:sldMkLst>
          <pc:docMk/>
          <pc:sldMk cId="2286531482" sldId="284"/>
        </pc:sldMkLst>
        <pc:spChg chg="mod">
          <ac:chgData name="Abdelhamid JINANI" userId="S::abdelhamid.jinani@stagiaire-elan.fr::a971ffce-4cc7-499d-8eb7-8921158d5d13" providerId="AD" clId="Web-{2A9FD569-E2AA-4736-B49C-0FBE2AF6B612}" dt="2023-06-01T08:51:50.350" v="278" actId="1076"/>
          <ac:spMkLst>
            <pc:docMk/>
            <pc:sldMk cId="2286531482" sldId="284"/>
            <ac:spMk id="106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2A9FD569-E2AA-4736-B49C-0FBE2AF6B612}" dt="2023-06-01T08:54:09.635" v="326" actId="1076"/>
          <ac:spMkLst>
            <pc:docMk/>
            <pc:sldMk cId="2286531482" sldId="284"/>
            <ac:spMk id="107" creationId="{00000000-0000-0000-0000-000000000000}"/>
          </ac:spMkLst>
        </pc:spChg>
        <pc:picChg chg="add mod">
          <ac:chgData name="Abdelhamid JINANI" userId="S::abdelhamid.jinani@stagiaire-elan.fr::a971ffce-4cc7-499d-8eb7-8921158d5d13" providerId="AD" clId="Web-{2A9FD569-E2AA-4736-B49C-0FBE2AF6B612}" dt="2023-06-01T08:51:54.303" v="279" actId="1076"/>
          <ac:picMkLst>
            <pc:docMk/>
            <pc:sldMk cId="2286531482" sldId="284"/>
            <ac:picMk id="2" creationId="{ACE3F6C8-56CF-9FC1-BDD5-57C678A4CC4B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8:50:32.426" v="265"/>
          <ac:picMkLst>
            <pc:docMk/>
            <pc:sldMk cId="2286531482" sldId="284"/>
            <ac:picMk id="108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8:50:32.426" v="264"/>
          <ac:picMkLst>
            <pc:docMk/>
            <pc:sldMk cId="2286531482" sldId="284"/>
            <ac:picMk id="109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8:50:32.426" v="263"/>
          <ac:picMkLst>
            <pc:docMk/>
            <pc:sldMk cId="2286531482" sldId="284"/>
            <ac:picMk id="110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8:50:32.426" v="262"/>
          <ac:picMkLst>
            <pc:docMk/>
            <pc:sldMk cId="2286531482" sldId="284"/>
            <ac:picMk id="111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8:50:32.426" v="261"/>
          <ac:picMkLst>
            <pc:docMk/>
            <pc:sldMk cId="2286531482" sldId="284"/>
            <ac:picMk id="112" creationId="{00000000-0000-0000-0000-000000000000}"/>
          </ac:picMkLst>
        </pc:picChg>
      </pc:sldChg>
      <pc:sldChg chg="addSp delSp modSp add replId">
        <pc:chgData name="Abdelhamid JINANI" userId="S::abdelhamid.jinani@stagiaire-elan.fr::a971ffce-4cc7-499d-8eb7-8921158d5d13" providerId="AD" clId="Web-{2A9FD569-E2AA-4736-B49C-0FBE2AF6B612}" dt="2023-06-01T09:20:29.802" v="409" actId="20577"/>
        <pc:sldMkLst>
          <pc:docMk/>
          <pc:sldMk cId="1760399248" sldId="285"/>
        </pc:sldMkLst>
        <pc:spChg chg="add mod">
          <ac:chgData name="Abdelhamid JINANI" userId="S::abdelhamid.jinani@stagiaire-elan.fr::a971ffce-4cc7-499d-8eb7-8921158d5d13" providerId="AD" clId="Web-{2A9FD569-E2AA-4736-B49C-0FBE2AF6B612}" dt="2023-06-01T09:20:29.802" v="409" actId="20577"/>
          <ac:spMkLst>
            <pc:docMk/>
            <pc:sldMk cId="1760399248" sldId="285"/>
            <ac:spMk id="10" creationId="{3752A4CC-EF81-2D98-B10C-EE755B0062A1}"/>
          </ac:spMkLst>
        </pc:spChg>
        <pc:spChg chg="mod">
          <ac:chgData name="Abdelhamid JINANI" userId="S::abdelhamid.jinani@stagiaire-elan.fr::a971ffce-4cc7-499d-8eb7-8921158d5d13" providerId="AD" clId="Web-{2A9FD569-E2AA-4736-B49C-0FBE2AF6B612}" dt="2023-06-01T09:01:18.427" v="362" actId="1076"/>
          <ac:spMkLst>
            <pc:docMk/>
            <pc:sldMk cId="1760399248" sldId="285"/>
            <ac:spMk id="106" creationId="{00000000-0000-0000-0000-000000000000}"/>
          </ac:spMkLst>
        </pc:spChg>
        <pc:spChg chg="del mod">
          <ac:chgData name="Abdelhamid JINANI" userId="S::abdelhamid.jinani@stagiaire-elan.fr::a971ffce-4cc7-499d-8eb7-8921158d5d13" providerId="AD" clId="Web-{2A9FD569-E2AA-4736-B49C-0FBE2AF6B612}" dt="2023-06-01T09:04:24.948" v="375"/>
          <ac:spMkLst>
            <pc:docMk/>
            <pc:sldMk cId="1760399248" sldId="285"/>
            <ac:spMk id="107" creationId="{00000000-0000-0000-0000-000000000000}"/>
          </ac:spMkLst>
        </pc:spChg>
        <pc:picChg chg="add mod">
          <ac:chgData name="Abdelhamid JINANI" userId="S::abdelhamid.jinani@stagiaire-elan.fr::a971ffce-4cc7-499d-8eb7-8921158d5d13" providerId="AD" clId="Web-{2A9FD569-E2AA-4736-B49C-0FBE2AF6B612}" dt="2023-06-01T09:01:23.771" v="363" actId="1076"/>
          <ac:picMkLst>
            <pc:docMk/>
            <pc:sldMk cId="1760399248" sldId="285"/>
            <ac:picMk id="2" creationId="{69ADBE22-CCDA-9147-697F-C6F0588F4024}"/>
          </ac:picMkLst>
        </pc:picChg>
        <pc:picChg chg="add del mod">
          <ac:chgData name="Abdelhamid JINANI" userId="S::abdelhamid.jinani@stagiaire-elan.fr::a971ffce-4cc7-499d-8eb7-8921158d5d13" providerId="AD" clId="Web-{2A9FD569-E2AA-4736-B49C-0FBE2AF6B612}" dt="2023-06-01T09:10:10.113" v="378"/>
          <ac:picMkLst>
            <pc:docMk/>
            <pc:sldMk cId="1760399248" sldId="285"/>
            <ac:picMk id="3" creationId="{C1AE0452-4D07-C722-CD63-149A5D01DED3}"/>
          </ac:picMkLst>
        </pc:picChg>
        <pc:picChg chg="add del mod">
          <ac:chgData name="Abdelhamid JINANI" userId="S::abdelhamid.jinani@stagiaire-elan.fr::a971ffce-4cc7-499d-8eb7-8921158d5d13" providerId="AD" clId="Web-{2A9FD569-E2AA-4736-B49C-0FBE2AF6B612}" dt="2023-06-01T09:13:12.821" v="382"/>
          <ac:picMkLst>
            <pc:docMk/>
            <pc:sldMk cId="1760399248" sldId="285"/>
            <ac:picMk id="4" creationId="{CA702B7D-FA94-DCFF-5F89-B47736E68EF1}"/>
          </ac:picMkLst>
        </pc:picChg>
        <pc:picChg chg="add del mod">
          <ac:chgData name="Abdelhamid JINANI" userId="S::abdelhamid.jinani@stagiaire-elan.fr::a971ffce-4cc7-499d-8eb7-8921158d5d13" providerId="AD" clId="Web-{2A9FD569-E2AA-4736-B49C-0FBE2AF6B612}" dt="2023-06-01T09:13:30.978" v="385"/>
          <ac:picMkLst>
            <pc:docMk/>
            <pc:sldMk cId="1760399248" sldId="285"/>
            <ac:picMk id="5" creationId="{29BF9F25-4691-9E07-1FA9-0DDFFD5A2988}"/>
          </ac:picMkLst>
        </pc:picChg>
        <pc:picChg chg="add del mod">
          <ac:chgData name="Abdelhamid JINANI" userId="S::abdelhamid.jinani@stagiaire-elan.fr::a971ffce-4cc7-499d-8eb7-8921158d5d13" providerId="AD" clId="Web-{2A9FD569-E2AA-4736-B49C-0FBE2AF6B612}" dt="2023-06-01T09:15:50.466" v="389"/>
          <ac:picMkLst>
            <pc:docMk/>
            <pc:sldMk cId="1760399248" sldId="285"/>
            <ac:picMk id="6" creationId="{19FEB9C3-40D2-F260-D504-E0345B77FDC2}"/>
          </ac:picMkLst>
        </pc:picChg>
        <pc:picChg chg="add del mod">
          <ac:chgData name="Abdelhamid JINANI" userId="S::abdelhamid.jinani@stagiaire-elan.fr::a971ffce-4cc7-499d-8eb7-8921158d5d13" providerId="AD" clId="Web-{2A9FD569-E2AA-4736-B49C-0FBE2AF6B612}" dt="2023-06-01T09:16:51.983" v="392"/>
          <ac:picMkLst>
            <pc:docMk/>
            <pc:sldMk cId="1760399248" sldId="285"/>
            <ac:picMk id="7" creationId="{0F243533-2931-85D2-F444-D13B221C064B}"/>
          </ac:picMkLst>
        </pc:picChg>
        <pc:picChg chg="add del mod">
          <ac:chgData name="Abdelhamid JINANI" userId="S::abdelhamid.jinani@stagiaire-elan.fr::a971ffce-4cc7-499d-8eb7-8921158d5d13" providerId="AD" clId="Web-{2A9FD569-E2AA-4736-B49C-0FBE2AF6B612}" dt="2023-06-01T09:17:54.610" v="394"/>
          <ac:picMkLst>
            <pc:docMk/>
            <pc:sldMk cId="1760399248" sldId="285"/>
            <ac:picMk id="8" creationId="{9FCD9BC7-581B-8130-B12A-4C97628E960A}"/>
          </ac:picMkLst>
        </pc:picChg>
        <pc:picChg chg="add del mod">
          <ac:chgData name="Abdelhamid JINANI" userId="S::abdelhamid.jinani@stagiaire-elan.fr::a971ffce-4cc7-499d-8eb7-8921158d5d13" providerId="AD" clId="Web-{2A9FD569-E2AA-4736-B49C-0FBE2AF6B612}" dt="2023-06-01T09:19:15.972" v="397"/>
          <ac:picMkLst>
            <pc:docMk/>
            <pc:sldMk cId="1760399248" sldId="285"/>
            <ac:picMk id="9" creationId="{2268598E-06E5-BA4E-38DA-3DEC1E79D374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9:00:02.909" v="332"/>
          <ac:picMkLst>
            <pc:docMk/>
            <pc:sldMk cId="1760399248" sldId="285"/>
            <ac:picMk id="108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9:00:02.909" v="331"/>
          <ac:picMkLst>
            <pc:docMk/>
            <pc:sldMk cId="1760399248" sldId="285"/>
            <ac:picMk id="109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9:00:02.909" v="330"/>
          <ac:picMkLst>
            <pc:docMk/>
            <pc:sldMk cId="1760399248" sldId="285"/>
            <ac:picMk id="110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9:00:02.909" v="329"/>
          <ac:picMkLst>
            <pc:docMk/>
            <pc:sldMk cId="1760399248" sldId="285"/>
            <ac:picMk id="111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2A9FD569-E2AA-4736-B49C-0FBE2AF6B612}" dt="2023-06-01T09:00:02.909" v="328"/>
          <ac:picMkLst>
            <pc:docMk/>
            <pc:sldMk cId="1760399248" sldId="285"/>
            <ac:picMk id="112" creationId="{00000000-0000-0000-0000-000000000000}"/>
          </ac:picMkLst>
        </pc:picChg>
      </pc:sldChg>
    </pc:docChg>
  </pc:docChgLst>
  <pc:docChgLst>
    <pc:chgData name="Abdelhamid JINANI" userId="S::abdelhamid.jinani@stagiaire-elan.fr::a971ffce-4cc7-499d-8eb7-8921158d5d13" providerId="AD" clId="Web-{1C0CF174-3587-0649-5E17-C6DD86D9CA5F}"/>
    <pc:docChg chg="delSld">
      <pc:chgData name="Abdelhamid JINANI" userId="S::abdelhamid.jinani@stagiaire-elan.fr::a971ffce-4cc7-499d-8eb7-8921158d5d13" providerId="AD" clId="Web-{1C0CF174-3587-0649-5E17-C6DD86D9CA5F}" dt="2023-06-04T14:45:17.524" v="0"/>
      <pc:docMkLst>
        <pc:docMk/>
      </pc:docMkLst>
      <pc:sldChg chg="del">
        <pc:chgData name="Abdelhamid JINANI" userId="S::abdelhamid.jinani@stagiaire-elan.fr::a971ffce-4cc7-499d-8eb7-8921158d5d13" providerId="AD" clId="Web-{1C0CF174-3587-0649-5E17-C6DD86D9CA5F}" dt="2023-06-04T14:45:17.524" v="0"/>
        <pc:sldMkLst>
          <pc:docMk/>
          <pc:sldMk cId="0" sldId="257"/>
        </pc:sldMkLst>
      </pc:sldChg>
    </pc:docChg>
  </pc:docChgLst>
  <pc:docChgLst>
    <pc:chgData name="Abdelhamid JINANI" userId="S::abdelhamid.jinani@stagiaire-elan.fr::a971ffce-4cc7-499d-8eb7-8921158d5d13" providerId="AD" clId="Web-{5F076281-2D0D-F2C6-F277-F9414F7F4956}"/>
    <pc:docChg chg="addSld delSld modSld">
      <pc:chgData name="Abdelhamid JINANI" userId="S::abdelhamid.jinani@stagiaire-elan.fr::a971ffce-4cc7-499d-8eb7-8921158d5d13" providerId="AD" clId="Web-{5F076281-2D0D-F2C6-F277-F9414F7F4956}" dt="2023-06-01T09:54:34.828" v="175" actId="1076"/>
      <pc:docMkLst>
        <pc:docMk/>
      </pc:docMkLst>
      <pc:sldChg chg="delSp modSp del">
        <pc:chgData name="Abdelhamid JINANI" userId="S::abdelhamid.jinani@stagiaire-elan.fr::a971ffce-4cc7-499d-8eb7-8921158d5d13" providerId="AD" clId="Web-{5F076281-2D0D-F2C6-F277-F9414F7F4956}" dt="2023-06-01T09:48:42.428" v="107"/>
        <pc:sldMkLst>
          <pc:docMk/>
          <pc:sldMk cId="0" sldId="266"/>
        </pc:sldMkLst>
        <pc:spChg chg="del">
          <ac:chgData name="Abdelhamid JINANI" userId="S::abdelhamid.jinani@stagiaire-elan.fr::a971ffce-4cc7-499d-8eb7-8921158d5d13" providerId="AD" clId="Web-{5F076281-2D0D-F2C6-F277-F9414F7F4956}" dt="2023-06-01T09:48:02.520" v="98"/>
          <ac:spMkLst>
            <pc:docMk/>
            <pc:sldMk cId="0" sldId="266"/>
            <ac:spMk id="106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5F076281-2D0D-F2C6-F277-F9414F7F4956}" dt="2023-06-01T09:47:01.050" v="97" actId="20577"/>
          <ac:spMkLst>
            <pc:docMk/>
            <pc:sldMk cId="0" sldId="266"/>
            <ac:spMk id="107" creationId="{00000000-0000-0000-0000-000000000000}"/>
          </ac:spMkLst>
        </pc:spChg>
      </pc:sldChg>
      <pc:sldChg chg="addSp modSp">
        <pc:chgData name="Abdelhamid JINANI" userId="S::abdelhamid.jinani@stagiaire-elan.fr::a971ffce-4cc7-499d-8eb7-8921158d5d13" providerId="AD" clId="Web-{5F076281-2D0D-F2C6-F277-F9414F7F4956}" dt="2023-06-01T09:54:34.828" v="175" actId="1076"/>
        <pc:sldMkLst>
          <pc:docMk/>
          <pc:sldMk cId="0" sldId="268"/>
        </pc:sldMkLst>
        <pc:spChg chg="add mod">
          <ac:chgData name="Abdelhamid JINANI" userId="S::abdelhamid.jinani@stagiaire-elan.fr::a971ffce-4cc7-499d-8eb7-8921158d5d13" providerId="AD" clId="Web-{5F076281-2D0D-F2C6-F277-F9414F7F4956}" dt="2023-06-01T09:53:58.467" v="169" actId="1076"/>
          <ac:spMkLst>
            <pc:docMk/>
            <pc:sldMk cId="0" sldId="268"/>
            <ac:spMk id="2" creationId="{9EC9D9FD-01CC-17B1-E932-A1B651AECF56}"/>
          </ac:spMkLst>
        </pc:spChg>
        <pc:spChg chg="add mod">
          <ac:chgData name="Abdelhamid JINANI" userId="S::abdelhamid.jinani@stagiaire-elan.fr::a971ffce-4cc7-499d-8eb7-8921158d5d13" providerId="AD" clId="Web-{5F076281-2D0D-F2C6-F277-F9414F7F4956}" dt="2023-06-01T09:54:34.828" v="175" actId="1076"/>
          <ac:spMkLst>
            <pc:docMk/>
            <pc:sldMk cId="0" sldId="268"/>
            <ac:spMk id="3" creationId="{1BC21B32-16E4-30B2-9E6D-003DDE35E832}"/>
          </ac:spMkLst>
        </pc:spChg>
      </pc:sldChg>
      <pc:sldChg chg="modSp">
        <pc:chgData name="Abdelhamid JINANI" userId="S::abdelhamid.jinani@stagiaire-elan.fr::a971ffce-4cc7-499d-8eb7-8921158d5d13" providerId="AD" clId="Web-{5F076281-2D0D-F2C6-F277-F9414F7F4956}" dt="2023-06-01T09:51:35.292" v="137" actId="14100"/>
        <pc:sldMkLst>
          <pc:docMk/>
          <pc:sldMk cId="3923976369" sldId="283"/>
        </pc:sldMkLst>
        <pc:spChg chg="mod">
          <ac:chgData name="Abdelhamid JINANI" userId="S::abdelhamid.jinani@stagiaire-elan.fr::a971ffce-4cc7-499d-8eb7-8921158d5d13" providerId="AD" clId="Web-{5F076281-2D0D-F2C6-F277-F9414F7F4956}" dt="2023-06-01T09:51:35.292" v="137" actId="14100"/>
          <ac:spMkLst>
            <pc:docMk/>
            <pc:sldMk cId="3923976369" sldId="283"/>
            <ac:spMk id="2" creationId="{1D4D3242-52B7-5121-154B-16A07DC58924}"/>
          </ac:spMkLst>
        </pc:spChg>
        <pc:spChg chg="mod">
          <ac:chgData name="Abdelhamid JINANI" userId="S::abdelhamid.jinani@stagiaire-elan.fr::a971ffce-4cc7-499d-8eb7-8921158d5d13" providerId="AD" clId="Web-{5F076281-2D0D-F2C6-F277-F9414F7F4956}" dt="2023-06-01T09:49:16.460" v="111" actId="20577"/>
          <ac:spMkLst>
            <pc:docMk/>
            <pc:sldMk cId="3923976369" sldId="283"/>
            <ac:spMk id="3" creationId="{388DC07E-54D3-C076-B722-A57CCD141F65}"/>
          </ac:spMkLst>
        </pc:spChg>
      </pc:sldChg>
      <pc:sldChg chg="addSp delSp modSp">
        <pc:chgData name="Abdelhamid JINANI" userId="S::abdelhamid.jinani@stagiaire-elan.fr::a971ffce-4cc7-499d-8eb7-8921158d5d13" providerId="AD" clId="Web-{5F076281-2D0D-F2C6-F277-F9414F7F4956}" dt="2023-06-01T09:51:08.182" v="136" actId="1076"/>
        <pc:sldMkLst>
          <pc:docMk/>
          <pc:sldMk cId="1760399248" sldId="285"/>
        </pc:sldMkLst>
        <pc:spChg chg="add mod">
          <ac:chgData name="Abdelhamid JINANI" userId="S::abdelhamid.jinani@stagiaire-elan.fr::a971ffce-4cc7-499d-8eb7-8921158d5d13" providerId="AD" clId="Web-{5F076281-2D0D-F2C6-F277-F9414F7F4956}" dt="2023-06-01T09:51:08.182" v="136" actId="1076"/>
          <ac:spMkLst>
            <pc:docMk/>
            <pc:sldMk cId="1760399248" sldId="285"/>
            <ac:spMk id="5" creationId="{B21B54E2-B623-6048-E877-E5F625FB46D6}"/>
          </ac:spMkLst>
        </pc:spChg>
        <pc:spChg chg="add mod">
          <ac:chgData name="Abdelhamid JINANI" userId="S::abdelhamid.jinani@stagiaire-elan.fr::a971ffce-4cc7-499d-8eb7-8921158d5d13" providerId="AD" clId="Web-{5F076281-2D0D-F2C6-F277-F9414F7F4956}" dt="2023-06-01T09:51:01.916" v="135" actId="1076"/>
          <ac:spMkLst>
            <pc:docMk/>
            <pc:sldMk cId="1760399248" sldId="285"/>
            <ac:spMk id="6" creationId="{50969EE3-4007-660A-F5FF-435CE0854D88}"/>
          </ac:spMkLst>
        </pc:spChg>
        <pc:spChg chg="mod">
          <ac:chgData name="Abdelhamid JINANI" userId="S::abdelhamid.jinani@stagiaire-elan.fr::a971ffce-4cc7-499d-8eb7-8921158d5d13" providerId="AD" clId="Web-{5F076281-2D0D-F2C6-F277-F9414F7F4956}" dt="2023-06-01T09:33:56.185" v="11" actId="20577"/>
          <ac:spMkLst>
            <pc:docMk/>
            <pc:sldMk cId="1760399248" sldId="285"/>
            <ac:spMk id="10" creationId="{3752A4CC-EF81-2D98-B10C-EE755B0062A1}"/>
          </ac:spMkLst>
        </pc:spChg>
        <pc:picChg chg="mod">
          <ac:chgData name="Abdelhamid JINANI" userId="S::abdelhamid.jinani@stagiaire-elan.fr::a971ffce-4cc7-499d-8eb7-8921158d5d13" providerId="AD" clId="Web-{5F076281-2D0D-F2C6-F277-F9414F7F4956}" dt="2023-06-01T09:41:05.025" v="61" actId="1076"/>
          <ac:picMkLst>
            <pc:docMk/>
            <pc:sldMk cId="1760399248" sldId="285"/>
            <ac:picMk id="2" creationId="{69ADBE22-CCDA-9147-697F-C6F0588F4024}"/>
          </ac:picMkLst>
        </pc:picChg>
        <pc:picChg chg="add del mod">
          <ac:chgData name="Abdelhamid JINANI" userId="S::abdelhamid.jinani@stagiaire-elan.fr::a971ffce-4cc7-499d-8eb7-8921158d5d13" providerId="AD" clId="Web-{5F076281-2D0D-F2C6-F277-F9414F7F4956}" dt="2023-06-01T09:35:56.407" v="13"/>
          <ac:picMkLst>
            <pc:docMk/>
            <pc:sldMk cId="1760399248" sldId="285"/>
            <ac:picMk id="3" creationId="{292A0EDC-C3F5-6155-DEC4-2AEF69C1833A}"/>
          </ac:picMkLst>
        </pc:picChg>
        <pc:picChg chg="add del mod">
          <ac:chgData name="Abdelhamid JINANI" userId="S::abdelhamid.jinani@stagiaire-elan.fr::a971ffce-4cc7-499d-8eb7-8921158d5d13" providerId="AD" clId="Web-{5F076281-2D0D-F2C6-F277-F9414F7F4956}" dt="2023-06-01T09:49:54.195" v="115"/>
          <ac:picMkLst>
            <pc:docMk/>
            <pc:sldMk cId="1760399248" sldId="285"/>
            <ac:picMk id="4" creationId="{A94A7AA8-726D-189F-8B95-98BCAAE2E26F}"/>
          </ac:picMkLst>
        </pc:picChg>
      </pc:sldChg>
      <pc:sldChg chg="add del replId">
        <pc:chgData name="Abdelhamid JINANI" userId="S::abdelhamid.jinani@stagiaire-elan.fr::a971ffce-4cc7-499d-8eb7-8921158d5d13" providerId="AD" clId="Web-{5F076281-2D0D-F2C6-F277-F9414F7F4956}" dt="2023-06-01T09:33:24.294" v="10"/>
        <pc:sldMkLst>
          <pc:docMk/>
          <pc:sldMk cId="599616162" sldId="286"/>
        </pc:sldMkLst>
      </pc:sldChg>
      <pc:sldChg chg="new del">
        <pc:chgData name="Abdelhamid JINANI" userId="S::abdelhamid.jinani@stagiaire-elan.fr::a971ffce-4cc7-499d-8eb7-8921158d5d13" providerId="AD" clId="Web-{5F076281-2D0D-F2C6-F277-F9414F7F4956}" dt="2023-06-01T09:44:06.655" v="63"/>
        <pc:sldMkLst>
          <pc:docMk/>
          <pc:sldMk cId="1672720027" sldId="286"/>
        </pc:sldMkLst>
      </pc:sldChg>
      <pc:sldChg chg="addSp delSp modSp add replId">
        <pc:chgData name="Abdelhamid JINANI" userId="S::abdelhamid.jinani@stagiaire-elan.fr::a971ffce-4cc7-499d-8eb7-8921158d5d13" providerId="AD" clId="Web-{5F076281-2D0D-F2C6-F277-F9414F7F4956}" dt="2023-06-01T09:48:35.381" v="106" actId="1076"/>
        <pc:sldMkLst>
          <pc:docMk/>
          <pc:sldMk cId="2848939623" sldId="286"/>
        </pc:sldMkLst>
        <pc:spChg chg="add">
          <ac:chgData name="Abdelhamid JINANI" userId="S::abdelhamid.jinani@stagiaire-elan.fr::a971ffce-4cc7-499d-8eb7-8921158d5d13" providerId="AD" clId="Web-{5F076281-2D0D-F2C6-F277-F9414F7F4956}" dt="2023-06-01T09:48:06.895" v="99"/>
          <ac:spMkLst>
            <pc:docMk/>
            <pc:sldMk cId="2848939623" sldId="286"/>
            <ac:spMk id="2" creationId="{E04426A9-AFF1-4E5E-63D2-D963438C0498}"/>
          </ac:spMkLst>
        </pc:spChg>
        <pc:spChg chg="mod">
          <ac:chgData name="Abdelhamid JINANI" userId="S::abdelhamid.jinani@stagiaire-elan.fr::a971ffce-4cc7-499d-8eb7-8921158d5d13" providerId="AD" clId="Web-{5F076281-2D0D-F2C6-F277-F9414F7F4956}" dt="2023-06-01T09:48:35.381" v="106" actId="1076"/>
          <ac:spMkLst>
            <pc:docMk/>
            <pc:sldMk cId="2848939623" sldId="286"/>
            <ac:spMk id="106" creationId="{00000000-0000-0000-0000-000000000000}"/>
          </ac:spMkLst>
        </pc:spChg>
        <pc:spChg chg="del mod">
          <ac:chgData name="Abdelhamid JINANI" userId="S::abdelhamid.jinani@stagiaire-elan.fr::a971ffce-4cc7-499d-8eb7-8921158d5d13" providerId="AD" clId="Web-{5F076281-2D0D-F2C6-F277-F9414F7F4956}" dt="2023-06-01T09:45:44.782" v="84"/>
          <ac:spMkLst>
            <pc:docMk/>
            <pc:sldMk cId="2848939623" sldId="286"/>
            <ac:spMk id="107" creationId="{00000000-0000-0000-0000-000000000000}"/>
          </ac:spMkLst>
        </pc:spChg>
        <pc:picChg chg="mod">
          <ac:chgData name="Abdelhamid JINANI" userId="S::abdelhamid.jinani@stagiaire-elan.fr::a971ffce-4cc7-499d-8eb7-8921158d5d13" providerId="AD" clId="Web-{5F076281-2D0D-F2C6-F277-F9414F7F4956}" dt="2023-06-01T09:48:29.318" v="101" actId="1076"/>
          <ac:picMkLst>
            <pc:docMk/>
            <pc:sldMk cId="2848939623" sldId="286"/>
            <ac:picMk id="108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5F076281-2D0D-F2C6-F277-F9414F7F4956}" dt="2023-06-01T09:48:29.318" v="102" actId="1076"/>
          <ac:picMkLst>
            <pc:docMk/>
            <pc:sldMk cId="2848939623" sldId="286"/>
            <ac:picMk id="109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5F076281-2D0D-F2C6-F277-F9414F7F4956}" dt="2023-06-01T09:48:29.318" v="103" actId="1076"/>
          <ac:picMkLst>
            <pc:docMk/>
            <pc:sldMk cId="2848939623" sldId="286"/>
            <ac:picMk id="110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5F076281-2D0D-F2C6-F277-F9414F7F4956}" dt="2023-06-01T09:48:29.334" v="104" actId="1076"/>
          <ac:picMkLst>
            <pc:docMk/>
            <pc:sldMk cId="2848939623" sldId="286"/>
            <ac:picMk id="111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5F076281-2D0D-F2C6-F277-F9414F7F4956}" dt="2023-06-01T09:48:29.349" v="105" actId="1076"/>
          <ac:picMkLst>
            <pc:docMk/>
            <pc:sldMk cId="2848939623" sldId="286"/>
            <ac:picMk id="112" creationId="{00000000-0000-0000-0000-000000000000}"/>
          </ac:picMkLst>
        </pc:picChg>
      </pc:sldChg>
      <pc:sldChg chg="add del replId">
        <pc:chgData name="Abdelhamid JINANI" userId="S::abdelhamid.jinani@stagiaire-elan.fr::a971ffce-4cc7-499d-8eb7-8921158d5d13" providerId="AD" clId="Web-{5F076281-2D0D-F2C6-F277-F9414F7F4956}" dt="2023-06-01T09:32:59.090" v="7"/>
        <pc:sldMkLst>
          <pc:docMk/>
          <pc:sldMk cId="3367980305" sldId="286"/>
        </pc:sldMkLst>
      </pc:sldChg>
    </pc:docChg>
  </pc:docChgLst>
  <pc:docChgLst>
    <pc:chgData name="Abdelhamid JINANI" userId="S::abdelhamid.jinani@stagiaire-elan.fr::a971ffce-4cc7-499d-8eb7-8921158d5d13" providerId="AD" clId="Web-{4C720BAF-3E13-2EBB-FE4C-359AFA5AB83F}"/>
    <pc:docChg chg="addSld delSld modSld">
      <pc:chgData name="Abdelhamid JINANI" userId="S::abdelhamid.jinani@stagiaire-elan.fr::a971ffce-4cc7-499d-8eb7-8921158d5d13" providerId="AD" clId="Web-{4C720BAF-3E13-2EBB-FE4C-359AFA5AB83F}" dt="2023-06-12T15:59:36.924" v="197" actId="1076"/>
      <pc:docMkLst>
        <pc:docMk/>
      </pc:docMkLst>
      <pc:sldChg chg="delSp modSp">
        <pc:chgData name="Abdelhamid JINANI" userId="S::abdelhamid.jinani@stagiaire-elan.fr::a971ffce-4cc7-499d-8eb7-8921158d5d13" providerId="AD" clId="Web-{4C720BAF-3E13-2EBB-FE4C-359AFA5AB83F}" dt="2023-06-12T15:07:58.613" v="16" actId="1076"/>
        <pc:sldMkLst>
          <pc:docMk/>
          <pc:sldMk cId="0" sldId="261"/>
        </pc:sldMkLst>
        <pc:spChg chg="mod">
          <ac:chgData name="Abdelhamid JINANI" userId="S::abdelhamid.jinani@stagiaire-elan.fr::a971ffce-4cc7-499d-8eb7-8921158d5d13" providerId="AD" clId="Web-{4C720BAF-3E13-2EBB-FE4C-359AFA5AB83F}" dt="2023-06-12T15:07:37.190" v="7" actId="1076"/>
          <ac:spMkLst>
            <pc:docMk/>
            <pc:sldMk cId="0" sldId="261"/>
            <ac:spMk id="25" creationId="{C0E233D9-7AA4-D66F-BD80-CFB34601A5D9}"/>
          </ac:spMkLst>
        </pc:spChg>
        <pc:picChg chg="del mod">
          <ac:chgData name="Abdelhamid JINANI" userId="S::abdelhamid.jinani@stagiaire-elan.fr::a971ffce-4cc7-499d-8eb7-8921158d5d13" providerId="AD" clId="Web-{4C720BAF-3E13-2EBB-FE4C-359AFA5AB83F}" dt="2023-06-12T15:07:31.425" v="5"/>
          <ac:picMkLst>
            <pc:docMk/>
            <pc:sldMk cId="0" sldId="261"/>
            <ac:picMk id="3" creationId="{D74F4B83-198C-B728-6DE3-35E5AB9B0E4B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07:49.175" v="8" actId="1076"/>
          <ac:picMkLst>
            <pc:docMk/>
            <pc:sldMk cId="0" sldId="261"/>
            <ac:picMk id="5" creationId="{B2CF064F-11E0-B303-B963-1E4FF6078AE9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07:49.175" v="9" actId="1076"/>
          <ac:picMkLst>
            <pc:docMk/>
            <pc:sldMk cId="0" sldId="261"/>
            <ac:picMk id="7" creationId="{C7325C2F-B386-D11B-9B87-E23BC4D381A6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07:58.519" v="11" actId="1076"/>
          <ac:picMkLst>
            <pc:docMk/>
            <pc:sldMk cId="0" sldId="261"/>
            <ac:picMk id="9" creationId="{7068321E-35D0-8C63-EC45-79AF93F606FF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07:58.550" v="12" actId="1076"/>
          <ac:picMkLst>
            <pc:docMk/>
            <pc:sldMk cId="0" sldId="261"/>
            <ac:picMk id="11" creationId="{323381B7-395D-6DE5-7505-CF5DC3606759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07:58.566" v="13" actId="1076"/>
          <ac:picMkLst>
            <pc:docMk/>
            <pc:sldMk cId="0" sldId="261"/>
            <ac:picMk id="13" creationId="{33C23F93-6AC9-6E7C-5F97-3FDE5F65C293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07:58.582" v="14" actId="1076"/>
          <ac:picMkLst>
            <pc:docMk/>
            <pc:sldMk cId="0" sldId="261"/>
            <ac:picMk id="15" creationId="{FB6D3166-8271-029B-4E22-70DB2BF35C39}"/>
          </ac:picMkLst>
        </pc:picChg>
        <pc:picChg chg="del">
          <ac:chgData name="Abdelhamid JINANI" userId="S::abdelhamid.jinani@stagiaire-elan.fr::a971ffce-4cc7-499d-8eb7-8921158d5d13" providerId="AD" clId="Web-{4C720BAF-3E13-2EBB-FE4C-359AFA5AB83F}" dt="2023-06-12T15:06:53.408" v="0"/>
          <ac:picMkLst>
            <pc:docMk/>
            <pc:sldMk cId="0" sldId="261"/>
            <ac:picMk id="17" creationId="{5962D788-05DD-396C-8D8C-2CB784138BC2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07:49.191" v="10" actId="1076"/>
          <ac:picMkLst>
            <pc:docMk/>
            <pc:sldMk cId="0" sldId="261"/>
            <ac:picMk id="19" creationId="{AF5E701A-862B-BC45-FA37-10FC589FAB4B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07:58.597" v="15" actId="1076"/>
          <ac:picMkLst>
            <pc:docMk/>
            <pc:sldMk cId="0" sldId="261"/>
            <ac:picMk id="21" creationId="{D1361676-81FC-FCFC-0D55-2E44128A5EF3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07:58.613" v="16" actId="1076"/>
          <ac:picMkLst>
            <pc:docMk/>
            <pc:sldMk cId="0" sldId="261"/>
            <ac:picMk id="23" creationId="{02434BCF-F086-7806-EEC6-4390ACEAAAF6}"/>
          </ac:picMkLst>
        </pc:picChg>
      </pc:sldChg>
      <pc:sldChg chg="modSp">
        <pc:chgData name="Abdelhamid JINANI" userId="S::abdelhamid.jinani@stagiaire-elan.fr::a971ffce-4cc7-499d-8eb7-8921158d5d13" providerId="AD" clId="Web-{4C720BAF-3E13-2EBB-FE4C-359AFA5AB83F}" dt="2023-06-12T15:34:20.223" v="95" actId="1076"/>
        <pc:sldMkLst>
          <pc:docMk/>
          <pc:sldMk cId="0" sldId="271"/>
        </pc:sldMkLst>
        <pc:spChg chg="mod">
          <ac:chgData name="Abdelhamid JINANI" userId="S::abdelhamid.jinani@stagiaire-elan.fr::a971ffce-4cc7-499d-8eb7-8921158d5d13" providerId="AD" clId="Web-{4C720BAF-3E13-2EBB-FE4C-359AFA5AB83F}" dt="2023-06-12T15:34:20.223" v="95" actId="1076"/>
          <ac:spMkLst>
            <pc:docMk/>
            <pc:sldMk cId="0" sldId="271"/>
            <ac:spMk id="128" creationId="{00000000-0000-0000-0000-000000000000}"/>
          </ac:spMkLst>
        </pc:spChg>
      </pc:sldChg>
      <pc:sldChg chg="addSp delSp modSp">
        <pc:chgData name="Abdelhamid JINANI" userId="S::abdelhamid.jinani@stagiaire-elan.fr::a971ffce-4cc7-499d-8eb7-8921158d5d13" providerId="AD" clId="Web-{4C720BAF-3E13-2EBB-FE4C-359AFA5AB83F}" dt="2023-06-12T15:55:44.480" v="148" actId="14100"/>
        <pc:sldMkLst>
          <pc:docMk/>
          <pc:sldMk cId="0" sldId="273"/>
        </pc:sldMkLst>
        <pc:spChg chg="mod">
          <ac:chgData name="Abdelhamid JINANI" userId="S::abdelhamid.jinani@stagiaire-elan.fr::a971ffce-4cc7-499d-8eb7-8921158d5d13" providerId="AD" clId="Web-{4C720BAF-3E13-2EBB-FE4C-359AFA5AB83F}" dt="2023-06-12T15:54:34.493" v="133" actId="1076"/>
          <ac:spMkLst>
            <pc:docMk/>
            <pc:sldMk cId="0" sldId="273"/>
            <ac:spMk id="3" creationId="{87F48916-EE17-E67B-52AC-CD8C74D6842F}"/>
          </ac:spMkLst>
        </pc:spChg>
        <pc:spChg chg="add mod">
          <ac:chgData name="Abdelhamid JINANI" userId="S::abdelhamid.jinani@stagiaire-elan.fr::a971ffce-4cc7-499d-8eb7-8921158d5d13" providerId="AD" clId="Web-{4C720BAF-3E13-2EBB-FE4C-359AFA5AB83F}" dt="2023-06-12T15:55:44.480" v="148" actId="14100"/>
          <ac:spMkLst>
            <pc:docMk/>
            <pc:sldMk cId="0" sldId="273"/>
            <ac:spMk id="7" creationId="{A8C1A698-C0B5-D385-E674-97A38A1046BC}"/>
          </ac:spMkLst>
        </pc:spChg>
        <pc:spChg chg="mod">
          <ac:chgData name="Abdelhamid JINANI" userId="S::abdelhamid.jinani@stagiaire-elan.fr::a971ffce-4cc7-499d-8eb7-8921158d5d13" providerId="AD" clId="Web-{4C720BAF-3E13-2EBB-FE4C-359AFA5AB83F}" dt="2023-06-12T15:54:59.775" v="139" actId="1076"/>
          <ac:spMkLst>
            <pc:docMk/>
            <pc:sldMk cId="0" sldId="273"/>
            <ac:spMk id="134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4C720BAF-3E13-2EBB-FE4C-359AFA5AB83F}" dt="2023-06-12T15:55:31.339" v="145" actId="1076"/>
          <ac:spMkLst>
            <pc:docMk/>
            <pc:sldMk cId="0" sldId="273"/>
            <ac:spMk id="135" creationId="{00000000-0000-0000-0000-000000000000}"/>
          </ac:spMkLst>
        </pc:spChg>
        <pc:picChg chg="del">
          <ac:chgData name="Abdelhamid JINANI" userId="S::abdelhamid.jinani@stagiaire-elan.fr::a971ffce-4cc7-499d-8eb7-8921158d5d13" providerId="AD" clId="Web-{4C720BAF-3E13-2EBB-FE4C-359AFA5AB83F}" dt="2023-06-12T15:46:40.604" v="102"/>
          <ac:picMkLst>
            <pc:docMk/>
            <pc:sldMk cId="0" sldId="273"/>
            <ac:picMk id="2" creationId="{1D2E7BEF-C0C5-7B81-3C0A-6556D7684F8D}"/>
          </ac:picMkLst>
        </pc:picChg>
        <pc:picChg chg="add del mod">
          <ac:chgData name="Abdelhamid JINANI" userId="S::abdelhamid.jinani@stagiaire-elan.fr::a971ffce-4cc7-499d-8eb7-8921158d5d13" providerId="AD" clId="Web-{4C720BAF-3E13-2EBB-FE4C-359AFA5AB83F}" dt="2023-06-12T15:52:22.286" v="117"/>
          <ac:picMkLst>
            <pc:docMk/>
            <pc:sldMk cId="0" sldId="273"/>
            <ac:picMk id="4" creationId="{97F79A6E-37C5-AECE-EE76-E1846EF62889}"/>
          </ac:picMkLst>
        </pc:picChg>
        <pc:picChg chg="del mod">
          <ac:chgData name="Abdelhamid JINANI" userId="S::abdelhamid.jinani@stagiaire-elan.fr::a971ffce-4cc7-499d-8eb7-8921158d5d13" providerId="AD" clId="Web-{4C720BAF-3E13-2EBB-FE4C-359AFA5AB83F}" dt="2023-06-12T15:51:22.331" v="113"/>
          <ac:picMkLst>
            <pc:docMk/>
            <pc:sldMk cId="0" sldId="273"/>
            <ac:picMk id="5" creationId="{F2432F2B-148A-2ADA-9480-6B452C7F9649}"/>
          </ac:picMkLst>
        </pc:picChg>
        <pc:picChg chg="add mod">
          <ac:chgData name="Abdelhamid JINANI" userId="S::abdelhamid.jinani@stagiaire-elan.fr::a971ffce-4cc7-499d-8eb7-8921158d5d13" providerId="AD" clId="Web-{4C720BAF-3E13-2EBB-FE4C-359AFA5AB83F}" dt="2023-06-12T15:51:34.160" v="115" actId="14100"/>
          <ac:picMkLst>
            <pc:docMk/>
            <pc:sldMk cId="0" sldId="273"/>
            <ac:picMk id="6" creationId="{391221D4-2416-134E-1504-B5946CBC3E21}"/>
          </ac:picMkLst>
        </pc:picChg>
        <pc:picChg chg="add mod">
          <ac:chgData name="Abdelhamid JINANI" userId="S::abdelhamid.jinani@stagiaire-elan.fr::a971ffce-4cc7-499d-8eb7-8921158d5d13" providerId="AD" clId="Web-{4C720BAF-3E13-2EBB-FE4C-359AFA5AB83F}" dt="2023-06-12T15:54:20.587" v="131" actId="14100"/>
          <ac:picMkLst>
            <pc:docMk/>
            <pc:sldMk cId="0" sldId="273"/>
            <ac:picMk id="8" creationId="{EECD690C-4193-A67D-D1C0-5D6222D1BE5B}"/>
          </ac:picMkLst>
        </pc:picChg>
      </pc:sldChg>
      <pc:sldChg chg="modSp">
        <pc:chgData name="Abdelhamid JINANI" userId="S::abdelhamid.jinani@stagiaire-elan.fr::a971ffce-4cc7-499d-8eb7-8921158d5d13" providerId="AD" clId="Web-{4C720BAF-3E13-2EBB-FE4C-359AFA5AB83F}" dt="2023-06-12T15:59:36.924" v="197" actId="1076"/>
        <pc:sldMkLst>
          <pc:docMk/>
          <pc:sldMk cId="0" sldId="274"/>
        </pc:sldMkLst>
        <pc:spChg chg="mod">
          <ac:chgData name="Abdelhamid JINANI" userId="S::abdelhamid.jinani@stagiaire-elan.fr::a971ffce-4cc7-499d-8eb7-8921158d5d13" providerId="AD" clId="Web-{4C720BAF-3E13-2EBB-FE4C-359AFA5AB83F}" dt="2023-06-12T15:59:36.924" v="197" actId="1076"/>
          <ac:spMkLst>
            <pc:docMk/>
            <pc:sldMk cId="0" sldId="274"/>
            <ac:spMk id="140" creationId="{00000000-0000-0000-0000-000000000000}"/>
          </ac:spMkLst>
        </pc:spChg>
        <pc:spChg chg="mod">
          <ac:chgData name="Abdelhamid JINANI" userId="S::abdelhamid.jinani@stagiaire-elan.fr::a971ffce-4cc7-499d-8eb7-8921158d5d13" providerId="AD" clId="Web-{4C720BAF-3E13-2EBB-FE4C-359AFA5AB83F}" dt="2023-06-12T15:59:31.393" v="196" actId="1076"/>
          <ac:spMkLst>
            <pc:docMk/>
            <pc:sldMk cId="0" sldId="274"/>
            <ac:spMk id="141" creationId="{00000000-0000-0000-0000-000000000000}"/>
          </ac:spMkLst>
        </pc:spChg>
      </pc:sldChg>
      <pc:sldChg chg="delSp del">
        <pc:chgData name="Abdelhamid JINANI" userId="S::abdelhamid.jinani@stagiaire-elan.fr::a971ffce-4cc7-499d-8eb7-8921158d5d13" providerId="AD" clId="Web-{4C720BAF-3E13-2EBB-FE4C-359AFA5AB83F}" dt="2023-06-12T15:17:27.067" v="74"/>
        <pc:sldMkLst>
          <pc:docMk/>
          <pc:sldMk cId="1760399248" sldId="285"/>
        </pc:sldMkLst>
        <pc:spChg chg="del">
          <ac:chgData name="Abdelhamid JINANI" userId="S::abdelhamid.jinani@stagiaire-elan.fr::a971ffce-4cc7-499d-8eb7-8921158d5d13" providerId="AD" clId="Web-{4C720BAF-3E13-2EBB-FE4C-359AFA5AB83F}" dt="2023-06-12T15:15:56.049" v="63"/>
          <ac:spMkLst>
            <pc:docMk/>
            <pc:sldMk cId="1760399248" sldId="285"/>
            <ac:spMk id="3" creationId="{807F2E77-57CD-E635-CFE2-5450C37509A1}"/>
          </ac:spMkLst>
        </pc:spChg>
        <pc:picChg chg="del">
          <ac:chgData name="Abdelhamid JINANI" userId="S::abdelhamid.jinani@stagiaire-elan.fr::a971ffce-4cc7-499d-8eb7-8921158d5d13" providerId="AD" clId="Web-{4C720BAF-3E13-2EBB-FE4C-359AFA5AB83F}" dt="2023-06-12T15:16:25.972" v="69"/>
          <ac:picMkLst>
            <pc:docMk/>
            <pc:sldMk cId="1760399248" sldId="285"/>
            <ac:picMk id="9" creationId="{CBD32CFD-E927-C65C-A47F-D2FFEA629E5C}"/>
          </ac:picMkLst>
        </pc:picChg>
      </pc:sldChg>
      <pc:sldChg chg="addSp modSp">
        <pc:chgData name="Abdelhamid JINANI" userId="S::abdelhamid.jinani@stagiaire-elan.fr::a971ffce-4cc7-499d-8eb7-8921158d5d13" providerId="AD" clId="Web-{4C720BAF-3E13-2EBB-FE4C-359AFA5AB83F}" dt="2023-06-12T15:16:56.379" v="73" actId="20577"/>
        <pc:sldMkLst>
          <pc:docMk/>
          <pc:sldMk cId="2848939623" sldId="286"/>
        </pc:sldMkLst>
        <pc:spChg chg="add mod">
          <ac:chgData name="Abdelhamid JINANI" userId="S::abdelhamid.jinani@stagiaire-elan.fr::a971ffce-4cc7-499d-8eb7-8921158d5d13" providerId="AD" clId="Web-{4C720BAF-3E13-2EBB-FE4C-359AFA5AB83F}" dt="2023-06-12T15:12:47.918" v="40" actId="1076"/>
          <ac:spMkLst>
            <pc:docMk/>
            <pc:sldMk cId="2848939623" sldId="286"/>
            <ac:spMk id="4" creationId="{9C3549D2-683B-EE17-EFCB-5E749EED1899}"/>
          </ac:spMkLst>
        </pc:spChg>
        <pc:spChg chg="add mod">
          <ac:chgData name="Abdelhamid JINANI" userId="S::abdelhamid.jinani@stagiaire-elan.fr::a971ffce-4cc7-499d-8eb7-8921158d5d13" providerId="AD" clId="Web-{4C720BAF-3E13-2EBB-FE4C-359AFA5AB83F}" dt="2023-06-12T15:15:20.251" v="62" actId="1076"/>
          <ac:spMkLst>
            <pc:docMk/>
            <pc:sldMk cId="2848939623" sldId="286"/>
            <ac:spMk id="6" creationId="{D601C663-F1D1-58A5-4C96-789BEDE64887}"/>
          </ac:spMkLst>
        </pc:spChg>
        <pc:spChg chg="add mod">
          <ac:chgData name="Abdelhamid JINANI" userId="S::abdelhamid.jinani@stagiaire-elan.fr::a971ffce-4cc7-499d-8eb7-8921158d5d13" providerId="AD" clId="Web-{4C720BAF-3E13-2EBB-FE4C-359AFA5AB83F}" dt="2023-06-12T15:16:56.379" v="73" actId="20577"/>
          <ac:spMkLst>
            <pc:docMk/>
            <pc:sldMk cId="2848939623" sldId="286"/>
            <ac:spMk id="8" creationId="{935410E5-5F59-C8E8-17FC-41F3AA4A7A9E}"/>
          </ac:spMkLst>
        </pc:spChg>
        <pc:spChg chg="add mod">
          <ac:chgData name="Abdelhamid JINANI" userId="S::abdelhamid.jinani@stagiaire-elan.fr::a971ffce-4cc7-499d-8eb7-8921158d5d13" providerId="AD" clId="Web-{4C720BAF-3E13-2EBB-FE4C-359AFA5AB83F}" dt="2023-06-12T15:13:52.092" v="50" actId="14100"/>
          <ac:spMkLst>
            <pc:docMk/>
            <pc:sldMk cId="2848939623" sldId="286"/>
            <ac:spMk id="10" creationId="{87077607-9C2F-ABF8-30A7-AB961CDC1F3F}"/>
          </ac:spMkLst>
        </pc:spChg>
        <pc:spChg chg="add mod">
          <ac:chgData name="Abdelhamid JINANI" userId="S::abdelhamid.jinani@stagiaire-elan.fr::a971ffce-4cc7-499d-8eb7-8921158d5d13" providerId="AD" clId="Web-{4C720BAF-3E13-2EBB-FE4C-359AFA5AB83F}" dt="2023-06-12T15:16:19.440" v="68" actId="1076"/>
          <ac:spMkLst>
            <pc:docMk/>
            <pc:sldMk cId="2848939623" sldId="286"/>
            <ac:spMk id="11" creationId="{4AE2E5C7-C1B8-2600-1255-EB5D2E04571F}"/>
          </ac:spMkLst>
        </pc:spChg>
        <pc:spChg chg="mod">
          <ac:chgData name="Abdelhamid JINANI" userId="S::abdelhamid.jinani@stagiaire-elan.fr::a971ffce-4cc7-499d-8eb7-8921158d5d13" providerId="AD" clId="Web-{4C720BAF-3E13-2EBB-FE4C-359AFA5AB83F}" dt="2023-06-12T15:13:58.186" v="51" actId="1076"/>
          <ac:spMkLst>
            <pc:docMk/>
            <pc:sldMk cId="2848939623" sldId="286"/>
            <ac:spMk id="106" creationId="{00000000-0000-0000-0000-000000000000}"/>
          </ac:spMkLst>
        </pc:spChg>
        <pc:picChg chg="add mod">
          <ac:chgData name="Abdelhamid JINANI" userId="S::abdelhamid.jinani@stagiaire-elan.fr::a971ffce-4cc7-499d-8eb7-8921158d5d13" providerId="AD" clId="Web-{4C720BAF-3E13-2EBB-FE4C-359AFA5AB83F}" dt="2023-06-12T15:16:39.753" v="71" actId="1076"/>
          <ac:picMkLst>
            <pc:docMk/>
            <pc:sldMk cId="2848939623" sldId="286"/>
            <ac:picMk id="12" creationId="{9EECB599-9800-4883-7FCD-C20AEA01BBA0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11:33.869" v="21" actId="1076"/>
          <ac:picMkLst>
            <pc:docMk/>
            <pc:sldMk cId="2848939623" sldId="286"/>
            <ac:picMk id="108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12:16.214" v="35" actId="1076"/>
          <ac:picMkLst>
            <pc:docMk/>
            <pc:sldMk cId="2848939623" sldId="286"/>
            <ac:picMk id="109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12:16.214" v="36" actId="1076"/>
          <ac:picMkLst>
            <pc:docMk/>
            <pc:sldMk cId="2848939623" sldId="286"/>
            <ac:picMk id="110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12:16.199" v="34" actId="1076"/>
          <ac:picMkLst>
            <pc:docMk/>
            <pc:sldMk cId="2848939623" sldId="286"/>
            <ac:picMk id="111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12:16.199" v="33" actId="1076"/>
          <ac:picMkLst>
            <pc:docMk/>
            <pc:sldMk cId="2848939623" sldId="286"/>
            <ac:picMk id="112" creationId="{00000000-0000-0000-0000-000000000000}"/>
          </ac:picMkLst>
        </pc:picChg>
      </pc:sldChg>
      <pc:sldChg chg="addSp delSp modSp del">
        <pc:chgData name="Abdelhamid JINANI" userId="S::abdelhamid.jinani@stagiaire-elan.fr::a971ffce-4cc7-499d-8eb7-8921158d5d13" providerId="AD" clId="Web-{4C720BAF-3E13-2EBB-FE4C-359AFA5AB83F}" dt="2023-06-12T15:56:49.810" v="149"/>
        <pc:sldMkLst>
          <pc:docMk/>
          <pc:sldMk cId="116466063" sldId="287"/>
        </pc:sldMkLst>
        <pc:spChg chg="del">
          <ac:chgData name="Abdelhamid JINANI" userId="S::abdelhamid.jinani@stagiaire-elan.fr::a971ffce-4cc7-499d-8eb7-8921158d5d13" providerId="AD" clId="Web-{4C720BAF-3E13-2EBB-FE4C-359AFA5AB83F}" dt="2023-06-12T15:53:39.929" v="126"/>
          <ac:spMkLst>
            <pc:docMk/>
            <pc:sldMk cId="116466063" sldId="287"/>
            <ac:spMk id="137" creationId="{00000000-0000-0000-0000-000000000000}"/>
          </ac:spMkLst>
        </pc:spChg>
        <pc:spChg chg="del mod">
          <ac:chgData name="Abdelhamid JINANI" userId="S::abdelhamid.jinani@stagiaire-elan.fr::a971ffce-4cc7-499d-8eb7-8921158d5d13" providerId="AD" clId="Web-{4C720BAF-3E13-2EBB-FE4C-359AFA5AB83F}" dt="2023-06-12T15:53:29.273" v="124"/>
          <ac:spMkLst>
            <pc:docMk/>
            <pc:sldMk cId="116466063" sldId="287"/>
            <ac:spMk id="139" creationId="{00000000-0000-0000-0000-000000000000}"/>
          </ac:spMkLst>
        </pc:spChg>
        <pc:picChg chg="add del mod">
          <ac:chgData name="Abdelhamid JINANI" userId="S::abdelhamid.jinani@stagiaire-elan.fr::a971ffce-4cc7-499d-8eb7-8921158d5d13" providerId="AD" clId="Web-{4C720BAF-3E13-2EBB-FE4C-359AFA5AB83F}" dt="2023-06-12T15:53:39.929" v="125"/>
          <ac:picMkLst>
            <pc:docMk/>
            <pc:sldMk cId="116466063" sldId="287"/>
            <ac:picMk id="2" creationId="{01290D1E-F144-ECA6-9B5B-02D13B3F1669}"/>
          </ac:picMkLst>
        </pc:picChg>
        <pc:picChg chg="del">
          <ac:chgData name="Abdelhamid JINANI" userId="S::abdelhamid.jinani@stagiaire-elan.fr::a971ffce-4cc7-499d-8eb7-8921158d5d13" providerId="AD" clId="Web-{4C720BAF-3E13-2EBB-FE4C-359AFA5AB83F}" dt="2023-06-12T15:49:07.046" v="104"/>
          <ac:picMkLst>
            <pc:docMk/>
            <pc:sldMk cId="116466063" sldId="287"/>
            <ac:picMk id="138" creationId="{00000000-0000-0000-0000-000000000000}"/>
          </ac:picMkLst>
        </pc:picChg>
      </pc:sldChg>
      <pc:sldChg chg="modSp">
        <pc:chgData name="Abdelhamid JINANI" userId="S::abdelhamid.jinani@stagiaire-elan.fr::a971ffce-4cc7-499d-8eb7-8921158d5d13" providerId="AD" clId="Web-{4C720BAF-3E13-2EBB-FE4C-359AFA5AB83F}" dt="2023-06-12T15:36:24.836" v="101" actId="1076"/>
        <pc:sldMkLst>
          <pc:docMk/>
          <pc:sldMk cId="3796000617" sldId="288"/>
        </pc:sldMkLst>
        <pc:spChg chg="mod">
          <ac:chgData name="Abdelhamid JINANI" userId="S::abdelhamid.jinani@stagiaire-elan.fr::a971ffce-4cc7-499d-8eb7-8921158d5d13" providerId="AD" clId="Web-{4C720BAF-3E13-2EBB-FE4C-359AFA5AB83F}" dt="2023-06-12T15:34:57.583" v="96" actId="1076"/>
          <ac:spMkLst>
            <pc:docMk/>
            <pc:sldMk cId="3796000617" sldId="288"/>
            <ac:spMk id="2" creationId="{465B5B7F-09AC-4FF8-7A1B-36CD32411006}"/>
          </ac:spMkLst>
        </pc:spChg>
        <pc:spChg chg="mod">
          <ac:chgData name="Abdelhamid JINANI" userId="S::abdelhamid.jinani@stagiaire-elan.fr::a971ffce-4cc7-499d-8eb7-8921158d5d13" providerId="AD" clId="Web-{4C720BAF-3E13-2EBB-FE4C-359AFA5AB83F}" dt="2023-06-12T15:36:24.836" v="101" actId="1076"/>
          <ac:spMkLst>
            <pc:docMk/>
            <pc:sldMk cId="3796000617" sldId="288"/>
            <ac:spMk id="3" creationId="{9C95A8B5-8C9B-E8A8-6FEA-A00436E04B4E}"/>
          </ac:spMkLst>
        </pc:spChg>
        <pc:picChg chg="mod">
          <ac:chgData name="Abdelhamid JINANI" userId="S::abdelhamid.jinani@stagiaire-elan.fr::a971ffce-4cc7-499d-8eb7-8921158d5d13" providerId="AD" clId="Web-{4C720BAF-3E13-2EBB-FE4C-359AFA5AB83F}" dt="2023-06-12T15:36:00.382" v="97" actId="1076"/>
          <ac:picMkLst>
            <pc:docMk/>
            <pc:sldMk cId="3796000617" sldId="288"/>
            <ac:picMk id="6" creationId="{D687C2F2-18E9-9BD0-D985-C7AA431D50FA}"/>
          </ac:picMkLst>
        </pc:picChg>
      </pc:sldChg>
      <pc:sldChg chg="addSp delSp modSp add replId">
        <pc:chgData name="Abdelhamid JINANI" userId="S::abdelhamid.jinani@stagiaire-elan.fr::a971ffce-4cc7-499d-8eb7-8921158d5d13" providerId="AD" clId="Web-{4C720BAF-3E13-2EBB-FE4C-359AFA5AB83F}" dt="2023-06-12T15:26:03.864" v="84" actId="1076"/>
        <pc:sldMkLst>
          <pc:docMk/>
          <pc:sldMk cId="1713171236" sldId="291"/>
        </pc:sldMkLst>
        <pc:spChg chg="mod">
          <ac:chgData name="Abdelhamid JINANI" userId="S::abdelhamid.jinani@stagiaire-elan.fr::a971ffce-4cc7-499d-8eb7-8921158d5d13" providerId="AD" clId="Web-{4C720BAF-3E13-2EBB-FE4C-359AFA5AB83F}" dt="2023-06-12T15:26:03.833" v="82" actId="1076"/>
          <ac:spMkLst>
            <pc:docMk/>
            <pc:sldMk cId="1713171236" sldId="291"/>
            <ac:spMk id="2" creationId="{9EC9D9FD-01CC-17B1-E932-A1B651AECF56}"/>
          </ac:spMkLst>
        </pc:spChg>
        <pc:spChg chg="mod">
          <ac:chgData name="Abdelhamid JINANI" userId="S::abdelhamid.jinani@stagiaire-elan.fr::a971ffce-4cc7-499d-8eb7-8921158d5d13" providerId="AD" clId="Web-{4C720BAF-3E13-2EBB-FE4C-359AFA5AB83F}" dt="2023-06-12T15:26:03.848" v="83" actId="1076"/>
          <ac:spMkLst>
            <pc:docMk/>
            <pc:sldMk cId="1713171236" sldId="291"/>
            <ac:spMk id="3" creationId="{1BC21B32-16E4-30B2-9E6D-003DDE35E832}"/>
          </ac:spMkLst>
        </pc:spChg>
        <pc:picChg chg="add mod">
          <ac:chgData name="Abdelhamid JINANI" userId="S::abdelhamid.jinani@stagiaire-elan.fr::a971ffce-4cc7-499d-8eb7-8921158d5d13" providerId="AD" clId="Web-{4C720BAF-3E13-2EBB-FE4C-359AFA5AB83F}" dt="2023-06-12T15:26:03.864" v="84" actId="1076"/>
          <ac:picMkLst>
            <pc:docMk/>
            <pc:sldMk cId="1713171236" sldId="291"/>
            <ac:picMk id="4" creationId="{AAEF6C9D-CF74-1F21-E2EE-A3797B2D0742}"/>
          </ac:picMkLst>
        </pc:picChg>
        <pc:picChg chg="del">
          <ac:chgData name="Abdelhamid JINANI" userId="S::abdelhamid.jinani@stagiaire-elan.fr::a971ffce-4cc7-499d-8eb7-8921158d5d13" providerId="AD" clId="Web-{4C720BAF-3E13-2EBB-FE4C-359AFA5AB83F}" dt="2023-06-12T15:25:09.316" v="77"/>
          <ac:picMkLst>
            <pc:docMk/>
            <pc:sldMk cId="1713171236" sldId="291"/>
            <ac:picMk id="117" creationId="{00000000-0000-0000-0000-000000000000}"/>
          </ac:picMkLst>
        </pc:picChg>
        <pc:picChg chg="mod">
          <ac:chgData name="Abdelhamid JINANI" userId="S::abdelhamid.jinani@stagiaire-elan.fr::a971ffce-4cc7-499d-8eb7-8921158d5d13" providerId="AD" clId="Web-{4C720BAF-3E13-2EBB-FE4C-359AFA5AB83F}" dt="2023-06-12T15:26:03.833" v="81" actId="1076"/>
          <ac:picMkLst>
            <pc:docMk/>
            <pc:sldMk cId="1713171236" sldId="291"/>
            <ac:picMk id="118" creationId="{00000000-0000-0000-0000-000000000000}"/>
          </ac:picMkLst>
        </pc:picChg>
      </pc:sldChg>
    </pc:docChg>
  </pc:docChgLst>
  <pc:docChgLst>
    <pc:chgData name="Abdelhamid JINANI" userId="S::abdelhamid.jinani@stagiaire-elan.fr::a971ffce-4cc7-499d-8eb7-8921158d5d13" providerId="AD" clId="Web-{739713CE-D52C-49A5-A82F-0956FB6B14BF}"/>
    <pc:docChg chg="addSld delSld modSld">
      <pc:chgData name="Abdelhamid JINANI" userId="S::abdelhamid.jinani@stagiaire-elan.fr::a971ffce-4cc7-499d-8eb7-8921158d5d13" providerId="AD" clId="Web-{739713CE-D52C-49A5-A82F-0956FB6B14BF}" dt="2023-06-12T11:09:43.725" v="262" actId="1076"/>
      <pc:docMkLst>
        <pc:docMk/>
      </pc:docMkLst>
      <pc:sldChg chg="addSp modSp">
        <pc:chgData name="Abdelhamid JINANI" userId="S::abdelhamid.jinani@stagiaire-elan.fr::a971ffce-4cc7-499d-8eb7-8921158d5d13" providerId="AD" clId="Web-{739713CE-D52C-49A5-A82F-0956FB6B14BF}" dt="2023-06-12T11:09:43.725" v="262" actId="1076"/>
        <pc:sldMkLst>
          <pc:docMk/>
          <pc:sldMk cId="0" sldId="271"/>
        </pc:sldMkLst>
        <pc:spChg chg="mod">
          <ac:chgData name="Abdelhamid JINANI" userId="S::abdelhamid.jinani@stagiaire-elan.fr::a971ffce-4cc7-499d-8eb7-8921158d5d13" providerId="AD" clId="Web-{739713CE-D52C-49A5-A82F-0956FB6B14BF}" dt="2023-06-12T10:09:49.212" v="251" actId="20577"/>
          <ac:spMkLst>
            <pc:docMk/>
            <pc:sldMk cId="0" sldId="271"/>
            <ac:spMk id="128" creationId="{00000000-0000-0000-0000-000000000000}"/>
          </ac:spMkLst>
        </pc:spChg>
        <pc:picChg chg="add mod">
          <ac:chgData name="Abdelhamid JINANI" userId="S::abdelhamid.jinani@stagiaire-elan.fr::a971ffce-4cc7-499d-8eb7-8921158d5d13" providerId="AD" clId="Web-{739713CE-D52C-49A5-A82F-0956FB6B14BF}" dt="2023-06-12T10:15:17.176" v="255" actId="1076"/>
          <ac:picMkLst>
            <pc:docMk/>
            <pc:sldMk cId="0" sldId="271"/>
            <ac:picMk id="2" creationId="{BE91BFFC-157B-A9AC-8970-4817A8D43AB6}"/>
          </ac:picMkLst>
        </pc:picChg>
        <pc:picChg chg="add mod">
          <ac:chgData name="Abdelhamid JINANI" userId="S::abdelhamid.jinani@stagiaire-elan.fr::a971ffce-4cc7-499d-8eb7-8921158d5d13" providerId="AD" clId="Web-{739713CE-D52C-49A5-A82F-0956FB6B14BF}" dt="2023-06-12T11:09:43.725" v="262" actId="1076"/>
          <ac:picMkLst>
            <pc:docMk/>
            <pc:sldMk cId="0" sldId="271"/>
            <ac:picMk id="3" creationId="{DC113482-C763-DB92-6778-DF632166E49B}"/>
          </ac:picMkLst>
        </pc:picChg>
      </pc:sldChg>
      <pc:sldChg chg="addSp delSp modSp">
        <pc:chgData name="Abdelhamid JINANI" userId="S::abdelhamid.jinani@stagiaire-elan.fr::a971ffce-4cc7-499d-8eb7-8921158d5d13" providerId="AD" clId="Web-{739713CE-D52C-49A5-A82F-0956FB6B14BF}" dt="2023-06-12T09:46:20.274" v="138" actId="20577"/>
        <pc:sldMkLst>
          <pc:docMk/>
          <pc:sldMk cId="3796000617" sldId="288"/>
        </pc:sldMkLst>
        <pc:spChg chg="mod">
          <ac:chgData name="Abdelhamid JINANI" userId="S::abdelhamid.jinani@stagiaire-elan.fr::a971ffce-4cc7-499d-8eb7-8921158d5d13" providerId="AD" clId="Web-{739713CE-D52C-49A5-A82F-0956FB6B14BF}" dt="2023-06-12T09:24:11.119" v="64" actId="14100"/>
          <ac:spMkLst>
            <pc:docMk/>
            <pc:sldMk cId="3796000617" sldId="288"/>
            <ac:spMk id="2" creationId="{465B5B7F-09AC-4FF8-7A1B-36CD32411006}"/>
          </ac:spMkLst>
        </pc:spChg>
        <pc:spChg chg="mod">
          <ac:chgData name="Abdelhamid JINANI" userId="S::abdelhamid.jinani@stagiaire-elan.fr::a971ffce-4cc7-499d-8eb7-8921158d5d13" providerId="AD" clId="Web-{739713CE-D52C-49A5-A82F-0956FB6B14BF}" dt="2023-06-12T09:46:20.274" v="138" actId="20577"/>
          <ac:spMkLst>
            <pc:docMk/>
            <pc:sldMk cId="3796000617" sldId="288"/>
            <ac:spMk id="3" creationId="{9C95A8B5-8C9B-E8A8-6FEA-A00436E04B4E}"/>
          </ac:spMkLst>
        </pc:spChg>
        <pc:picChg chg="del mod">
          <ac:chgData name="Abdelhamid JINANI" userId="S::abdelhamid.jinani@stagiaire-elan.fr::a971ffce-4cc7-499d-8eb7-8921158d5d13" providerId="AD" clId="Web-{739713CE-D52C-49A5-A82F-0956FB6B14BF}" dt="2023-06-12T09:23:15.757" v="57"/>
          <ac:picMkLst>
            <pc:docMk/>
            <pc:sldMk cId="3796000617" sldId="288"/>
            <ac:picMk id="4" creationId="{DA8A62CC-D684-B97E-63E0-445FADD14593}"/>
          </ac:picMkLst>
        </pc:picChg>
        <pc:picChg chg="add del mod">
          <ac:chgData name="Abdelhamid JINANI" userId="S::abdelhamid.jinani@stagiaire-elan.fr::a971ffce-4cc7-499d-8eb7-8921158d5d13" providerId="AD" clId="Web-{739713CE-D52C-49A5-A82F-0956FB6B14BF}" dt="2023-06-12T09:14:02.954" v="55"/>
          <ac:picMkLst>
            <pc:docMk/>
            <pc:sldMk cId="3796000617" sldId="288"/>
            <ac:picMk id="5" creationId="{DAFBFD01-444F-33A7-E9C0-11935965E560}"/>
          </ac:picMkLst>
        </pc:picChg>
        <pc:picChg chg="add mod">
          <ac:chgData name="Abdelhamid JINANI" userId="S::abdelhamid.jinani@stagiaire-elan.fr::a971ffce-4cc7-499d-8eb7-8921158d5d13" providerId="AD" clId="Web-{739713CE-D52C-49A5-A82F-0956FB6B14BF}" dt="2023-06-12T09:44:40.676" v="130" actId="1076"/>
          <ac:picMkLst>
            <pc:docMk/>
            <pc:sldMk cId="3796000617" sldId="288"/>
            <ac:picMk id="6" creationId="{D687C2F2-18E9-9BD0-D985-C7AA431D50FA}"/>
          </ac:picMkLst>
        </pc:picChg>
      </pc:sldChg>
      <pc:sldChg chg="addSp modSp">
        <pc:chgData name="Abdelhamid JINANI" userId="S::abdelhamid.jinani@stagiaire-elan.fr::a971ffce-4cc7-499d-8eb7-8921158d5d13" providerId="AD" clId="Web-{739713CE-D52C-49A5-A82F-0956FB6B14BF}" dt="2023-06-12T09:10:38.837" v="53" actId="1076"/>
        <pc:sldMkLst>
          <pc:docMk/>
          <pc:sldMk cId="769550351" sldId="289"/>
        </pc:sldMkLst>
        <pc:spChg chg="mod">
          <ac:chgData name="Abdelhamid JINANI" userId="S::abdelhamid.jinani@stagiaire-elan.fr::a971ffce-4cc7-499d-8eb7-8921158d5d13" providerId="AD" clId="Web-{739713CE-D52C-49A5-A82F-0956FB6B14BF}" dt="2023-06-12T06:51:23.364" v="40" actId="1076"/>
          <ac:spMkLst>
            <pc:docMk/>
            <pc:sldMk cId="769550351" sldId="289"/>
            <ac:spMk id="6" creationId="{262F84C5-FEA0-F523-FA18-0B79FF7B521B}"/>
          </ac:spMkLst>
        </pc:spChg>
        <pc:spChg chg="mod">
          <ac:chgData name="Abdelhamid JINANI" userId="S::abdelhamid.jinani@stagiaire-elan.fr::a971ffce-4cc7-499d-8eb7-8921158d5d13" providerId="AD" clId="Web-{739713CE-D52C-49A5-A82F-0956FB6B14BF}" dt="2023-06-12T06:51:17.801" v="39" actId="1076"/>
          <ac:spMkLst>
            <pc:docMk/>
            <pc:sldMk cId="769550351" sldId="289"/>
            <ac:spMk id="7" creationId="{5421B15C-E026-E859-45FA-75289BF3EE3E}"/>
          </ac:spMkLst>
        </pc:spChg>
        <pc:picChg chg="add mod">
          <ac:chgData name="Abdelhamid JINANI" userId="S::abdelhamid.jinani@stagiaire-elan.fr::a971ffce-4cc7-499d-8eb7-8921158d5d13" providerId="AD" clId="Web-{739713CE-D52C-49A5-A82F-0956FB6B14BF}" dt="2023-06-12T09:10:38.837" v="53" actId="1076"/>
          <ac:picMkLst>
            <pc:docMk/>
            <pc:sldMk cId="769550351" sldId="289"/>
            <ac:picMk id="3" creationId="{449F734D-47CA-72E6-E623-4CC5382DC248}"/>
          </ac:picMkLst>
        </pc:picChg>
        <pc:picChg chg="mod">
          <ac:chgData name="Abdelhamid JINANI" userId="S::abdelhamid.jinani@stagiaire-elan.fr::a971ffce-4cc7-499d-8eb7-8921158d5d13" providerId="AD" clId="Web-{739713CE-D52C-49A5-A82F-0956FB6B14BF}" dt="2023-06-12T08:59:22.639" v="52" actId="1076"/>
          <ac:picMkLst>
            <pc:docMk/>
            <pc:sldMk cId="769550351" sldId="289"/>
            <ac:picMk id="5" creationId="{96F1F977-B9AC-FB5B-3122-256393021559}"/>
          </ac:picMkLst>
        </pc:picChg>
      </pc:sldChg>
      <pc:sldChg chg="addSp delSp modSp new del">
        <pc:chgData name="Abdelhamid JINANI" userId="S::abdelhamid.jinani@stagiaire-elan.fr::a971ffce-4cc7-499d-8eb7-8921158d5d13" providerId="AD" clId="Web-{739713CE-D52C-49A5-A82F-0956FB6B14BF}" dt="2023-06-12T06:45:01.198" v="3"/>
        <pc:sldMkLst>
          <pc:docMk/>
          <pc:sldMk cId="1033904500" sldId="290"/>
        </pc:sldMkLst>
        <pc:picChg chg="add del mod">
          <ac:chgData name="Abdelhamid JINANI" userId="S::abdelhamid.jinani@stagiaire-elan.fr::a971ffce-4cc7-499d-8eb7-8921158d5d13" providerId="AD" clId="Web-{739713CE-D52C-49A5-A82F-0956FB6B14BF}" dt="2023-06-12T06:44:47.463" v="2"/>
          <ac:picMkLst>
            <pc:docMk/>
            <pc:sldMk cId="1033904500" sldId="290"/>
            <ac:picMk id="4" creationId="{7CB9B036-1D60-1262-9038-0B87C7EF447D}"/>
          </ac:picMkLst>
        </pc:picChg>
      </pc:sldChg>
      <pc:sldChg chg="addSp delSp modSp add replId">
        <pc:chgData name="Abdelhamid JINANI" userId="S::abdelhamid.jinani@stagiaire-elan.fr::a971ffce-4cc7-499d-8eb7-8921158d5d13" providerId="AD" clId="Web-{739713CE-D52C-49A5-A82F-0956FB6B14BF}" dt="2023-06-12T10:06:35.705" v="201" actId="1076"/>
        <pc:sldMkLst>
          <pc:docMk/>
          <pc:sldMk cId="2729635125" sldId="290"/>
        </pc:sldMkLst>
        <pc:spChg chg="del">
          <ac:chgData name="Abdelhamid JINANI" userId="S::abdelhamid.jinani@stagiaire-elan.fr::a971ffce-4cc7-499d-8eb7-8921158d5d13" providerId="AD" clId="Web-{739713CE-D52C-49A5-A82F-0956FB6B14BF}" dt="2023-06-12T06:45:37.246" v="5"/>
          <ac:spMkLst>
            <pc:docMk/>
            <pc:sldMk cId="2729635125" sldId="290"/>
            <ac:spMk id="2" creationId="{9EC9D9FD-01CC-17B1-E932-A1B651AECF56}"/>
          </ac:spMkLst>
        </pc:spChg>
        <pc:spChg chg="add mod">
          <ac:chgData name="Abdelhamid JINANI" userId="S::abdelhamid.jinani@stagiaire-elan.fr::a971ffce-4cc7-499d-8eb7-8921158d5d13" providerId="AD" clId="Web-{739713CE-D52C-49A5-A82F-0956FB6B14BF}" dt="2023-06-12T10:06:35.690" v="200" actId="1076"/>
          <ac:spMkLst>
            <pc:docMk/>
            <pc:sldMk cId="2729635125" sldId="290"/>
            <ac:spMk id="2" creationId="{D0E46B02-64E1-A773-BBB2-09A829362C5A}"/>
          </ac:spMkLst>
        </pc:spChg>
        <pc:spChg chg="del">
          <ac:chgData name="Abdelhamid JINANI" userId="S::abdelhamid.jinani@stagiaire-elan.fr::a971ffce-4cc7-499d-8eb7-8921158d5d13" providerId="AD" clId="Web-{739713CE-D52C-49A5-A82F-0956FB6B14BF}" dt="2023-06-12T06:45:43.762" v="8"/>
          <ac:spMkLst>
            <pc:docMk/>
            <pc:sldMk cId="2729635125" sldId="290"/>
            <ac:spMk id="3" creationId="{1BC21B32-16E4-30B2-9E6D-003DDE35E832}"/>
          </ac:spMkLst>
        </pc:spChg>
        <pc:spChg chg="add mod">
          <ac:chgData name="Abdelhamid JINANI" userId="S::abdelhamid.jinani@stagiaire-elan.fr::a971ffce-4cc7-499d-8eb7-8921158d5d13" providerId="AD" clId="Web-{739713CE-D52C-49A5-A82F-0956FB6B14BF}" dt="2023-06-12T10:06:35.705" v="201" actId="1076"/>
          <ac:spMkLst>
            <pc:docMk/>
            <pc:sldMk cId="2729635125" sldId="290"/>
            <ac:spMk id="4" creationId="{1285F8DB-7A47-0C95-84AE-986AE2A9C73E}"/>
          </ac:spMkLst>
        </pc:spChg>
        <pc:spChg chg="mod">
          <ac:chgData name="Abdelhamid JINANI" userId="S::abdelhamid.jinani@stagiaire-elan.fr::a971ffce-4cc7-499d-8eb7-8921158d5d13" providerId="AD" clId="Web-{739713CE-D52C-49A5-A82F-0956FB6B14BF}" dt="2023-06-12T10:02:29.728" v="159" actId="20577"/>
          <ac:spMkLst>
            <pc:docMk/>
            <pc:sldMk cId="2729635125" sldId="290"/>
            <ac:spMk id="116" creationId="{00000000-0000-0000-0000-000000000000}"/>
          </ac:spMkLst>
        </pc:spChg>
        <pc:picChg chg="add mod">
          <ac:chgData name="Abdelhamid JINANI" userId="S::abdelhamid.jinani@stagiaire-elan.fr::a971ffce-4cc7-499d-8eb7-8921158d5d13" providerId="AD" clId="Web-{739713CE-D52C-49A5-A82F-0956FB6B14BF}" dt="2023-06-12T06:47:18.561" v="19" actId="1076"/>
          <ac:picMkLst>
            <pc:docMk/>
            <pc:sldMk cId="2729635125" sldId="290"/>
            <ac:picMk id="5" creationId="{D85A6687-4215-1D94-D402-77753DE04B15}"/>
          </ac:picMkLst>
        </pc:picChg>
        <pc:picChg chg="add mod">
          <ac:chgData name="Abdelhamid JINANI" userId="S::abdelhamid.jinani@stagiaire-elan.fr::a971ffce-4cc7-499d-8eb7-8921158d5d13" providerId="AD" clId="Web-{739713CE-D52C-49A5-A82F-0956FB6B14BF}" dt="2023-06-12T06:49:54.705" v="31" actId="1076"/>
          <ac:picMkLst>
            <pc:docMk/>
            <pc:sldMk cId="2729635125" sldId="290"/>
            <ac:picMk id="6" creationId="{9E6DFC2B-84EA-FB80-04C6-D774637C2D2B}"/>
          </ac:picMkLst>
        </pc:picChg>
        <pc:picChg chg="add mod">
          <ac:chgData name="Abdelhamid JINANI" userId="S::abdelhamid.jinani@stagiaire-elan.fr::a971ffce-4cc7-499d-8eb7-8921158d5d13" providerId="AD" clId="Web-{739713CE-D52C-49A5-A82F-0956FB6B14BF}" dt="2023-06-12T06:47:36.327" v="23" actId="1076"/>
          <ac:picMkLst>
            <pc:docMk/>
            <pc:sldMk cId="2729635125" sldId="290"/>
            <ac:picMk id="7" creationId="{E4C802C8-BF92-153D-B7B4-15A43B86EEB5}"/>
          </ac:picMkLst>
        </pc:picChg>
        <pc:picChg chg="add mod">
          <ac:chgData name="Abdelhamid JINANI" userId="S::abdelhamid.jinani@stagiaire-elan.fr::a971ffce-4cc7-499d-8eb7-8921158d5d13" providerId="AD" clId="Web-{739713CE-D52C-49A5-A82F-0956FB6B14BF}" dt="2023-06-12T06:49:59.565" v="32" actId="1076"/>
          <ac:picMkLst>
            <pc:docMk/>
            <pc:sldMk cId="2729635125" sldId="290"/>
            <ac:picMk id="8" creationId="{1F8DD7B8-1976-92A0-6109-20B916ADD026}"/>
          </ac:picMkLst>
        </pc:picChg>
        <pc:picChg chg="del">
          <ac:chgData name="Abdelhamid JINANI" userId="S::abdelhamid.jinani@stagiaire-elan.fr::a971ffce-4cc7-499d-8eb7-8921158d5d13" providerId="AD" clId="Web-{739713CE-D52C-49A5-A82F-0956FB6B14BF}" dt="2023-06-12T06:45:37.246" v="7"/>
          <ac:picMkLst>
            <pc:docMk/>
            <pc:sldMk cId="2729635125" sldId="290"/>
            <ac:picMk id="117" creationId="{00000000-0000-0000-0000-000000000000}"/>
          </ac:picMkLst>
        </pc:picChg>
        <pc:picChg chg="del">
          <ac:chgData name="Abdelhamid JINANI" userId="S::abdelhamid.jinani@stagiaire-elan.fr::a971ffce-4cc7-499d-8eb7-8921158d5d13" providerId="AD" clId="Web-{739713CE-D52C-49A5-A82F-0956FB6B14BF}" dt="2023-06-12T06:45:37.246" v="6"/>
          <ac:picMkLst>
            <pc:docMk/>
            <pc:sldMk cId="2729635125" sldId="290"/>
            <ac:picMk id="118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93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Cliquez pour déplacer la diapo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Cliquez pour modifier le format des notes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&lt;en-tête&gt;</a:t>
            </a:r>
          </a:p>
        </p:txBody>
      </p:sp>
      <p:sp>
        <p:nvSpPr>
          <p:cNvPr id="50" name="PlaceHolder 4"/>
          <p:cNvSpPr>
            <a:spLocks noGrp="1"/>
          </p:cNvSpPr>
          <p:nvPr>
            <p:ph type="dt" idx="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&lt;date/heure&gt;</a:t>
            </a:r>
          </a:p>
        </p:txBody>
      </p:sp>
      <p:sp>
        <p:nvSpPr>
          <p:cNvPr id="51" name="PlaceHolder 5"/>
          <p:cNvSpPr>
            <a:spLocks noGrp="1"/>
          </p:cNvSpPr>
          <p:nvPr>
            <p:ph type="ftr" idx="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2" name="PlaceHolder 6"/>
          <p:cNvSpPr>
            <a:spLocks noGrp="1"/>
          </p:cNvSpPr>
          <p:nvPr>
            <p:ph type="sldNum" idx="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BB27362-E8DC-4640-9AD3-A92A3DF005C4}" type="slidenum"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ldNum" idx="7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44EA6D17-1816-4861-B517-7B019DBC5A40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1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6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ldNum" idx="19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CF1E5A95-F647-473B-8A70-AA5B5B1CA0C1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11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2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4257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ldNum" idx="22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FC5DBDD0-0C06-4E70-B63A-8BF202E8BEC8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12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1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sldNum" idx="24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964881BD-DB4E-46EE-B1B8-4FF9E19535E8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14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7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sldNum" idx="25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B371E1FE-FC26-4740-8E33-879DF6D7D0A6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16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0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sldNum" idx="27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9EB12EE2-1B88-4DE0-99C6-F1C8229F361E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18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6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sldNum" idx="32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623DB96C-AF97-4CFE-8BAF-2396BD565932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19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1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sldNum" idx="33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99F84EC8-926D-4097-829F-1B37F3019A20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20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4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ldNum" idx="9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F9C4866B-F911-4B27-8335-A5E45DFEF79F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2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2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ldNum" idx="12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442878BD-8AA5-4FE2-BCE8-0C2DD05BAF06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3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1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ldNum" idx="14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33052393-1B8D-475E-AB3D-65E2215541A8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4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7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ldNum" idx="16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06C3EC94-005F-4591-BFF2-0062AAD122E0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5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3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Num" idx="17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FDAAF035-5C13-466D-A551-4CD00EE62B6D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6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6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4297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sldNum" idx="23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F1991682-BACA-4035-82E9-291993A79548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9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4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ldNum" idx="19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CF1E5A95-F647-473B-8A70-AA5B5B1CA0C1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10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2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ldNum" idx="19"/>
          </p:nvPr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>
            <a:lvl1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  <a:def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defRPr>
            </a:lvl1pPr>
          </a:lstStyle>
          <a:p>
            <a:pPr indent="0" algn="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pos="914400" algn="l"/>
                <a:tab pos="1828800" algn="l"/>
                <a:tab pos="2743200" algn="l"/>
              </a:tabLst>
            </a:pPr>
            <a:fld id="{CF1E5A95-F647-473B-8A70-AA5B5B1CA0C1}" type="slidenum">
              <a:rPr lang="fr-FR" sz="1400" b="0" strike="noStrike" spc="-1">
                <a:solidFill>
                  <a:srgbClr val="000000"/>
                </a:solidFill>
                <a:latin typeface="Times New Roman"/>
                <a:ea typeface="Microsoft YaHei"/>
              </a:rPr>
              <a:t>10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2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ln w="0">
            <a:noFill/>
          </a:ln>
        </p:spPr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1168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AE234C1-86D3-4F85-BEDC-1E5B922FFF6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F16FA77-AEEA-482D-BE33-93E2C8AACCE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6930506-FC45-47D9-808C-A4467B566699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AE8E087-D377-4576-BE39-D773CC922381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D87752D-0DF0-4329-A717-45A12792713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7BE117E-4D89-4729-B5C7-8587095951C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AAA6F22-FC96-4332-9CC5-C9A7F39A629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717BBE4-C719-4D2C-8EF4-3E6AD7016AD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3AF10AE-D796-4AB5-845F-8D728850046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5E90187-C1B4-47B7-9F07-70A917F4302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C23BBD6-CE69-41EA-822E-F92F508084E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2000"/>
              </a:lnSpc>
              <a:spcBef>
                <a:spcPts val="1417"/>
              </a:spcBef>
              <a:buNone/>
            </a:pPr>
            <a:endParaRPr lang="en-GB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C29EE57-6638-43EF-A526-158BC750652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"/>
          <p:cNvPicPr/>
          <p:nvPr/>
        </p:nvPicPr>
        <p:blipFill>
          <a:blip r:embed="rId15"/>
          <a:srcRect l="3610"/>
          <a:stretch/>
        </p:blipFill>
        <p:spPr>
          <a:xfrm>
            <a:off x="0" y="2208240"/>
            <a:ext cx="3336480" cy="3462120"/>
          </a:xfrm>
          <a:prstGeom prst="rect">
            <a:avLst/>
          </a:prstGeom>
          <a:ln w="0">
            <a:noFill/>
          </a:ln>
        </p:spPr>
      </p:pic>
      <p:pic>
        <p:nvPicPr>
          <p:cNvPr id="12" name="Picture 2"/>
          <p:cNvPicPr/>
          <p:nvPr/>
        </p:nvPicPr>
        <p:blipFill>
          <a:blip r:embed="rId16"/>
          <a:srcRect l="35647"/>
          <a:stretch/>
        </p:blipFill>
        <p:spPr>
          <a:xfrm>
            <a:off x="0" y="2390760"/>
            <a:ext cx="1258560" cy="1955520"/>
          </a:xfrm>
          <a:prstGeom prst="rect">
            <a:avLst/>
          </a:prstGeom>
          <a:ln w="0">
            <a:noFill/>
          </a:ln>
        </p:spPr>
      </p:pic>
      <p:sp>
        <p:nvSpPr>
          <p:cNvPr id="2" name="AutoShape 3"/>
          <p:cNvSpPr/>
          <p:nvPr/>
        </p:nvSpPr>
        <p:spPr>
          <a:xfrm>
            <a:off x="7118280" y="1386000"/>
            <a:ext cx="2329920" cy="2329920"/>
          </a:xfrm>
          <a:custGeom>
            <a:avLst/>
            <a:gdLst/>
            <a:ahLst/>
            <a:cxnLst/>
            <a:rect l="l" t="t" r="r" b="b"/>
            <a:pathLst>
              <a:path w="3238" h="3238">
                <a:moveTo>
                  <a:pt x="0" y="3238"/>
                </a:moveTo>
                <a:lnTo>
                  <a:pt x="3238" y="3238"/>
                </a:lnTo>
                <a:lnTo>
                  <a:pt x="180" y="90"/>
                </a:lnTo>
                <a:lnTo>
                  <a:pt x="3238" y="3238"/>
                </a:lnTo>
                <a:lnTo>
                  <a:pt x="270" y="90"/>
                </a:lnTo>
                <a:close/>
              </a:path>
            </a:pathLst>
          </a:custGeom>
          <a:gradFill rotWithShape="0">
            <a:gsLst>
              <a:gs pos="0">
                <a:srgbClr val="50B9C1">
                  <a:alpha val="8235"/>
                </a:srgbClr>
              </a:gs>
              <a:gs pos="100000">
                <a:srgbClr val="50B9C1">
                  <a:alpha val="0"/>
                </a:srgbClr>
              </a:gs>
            </a:gsLst>
            <a:path path="rect">
              <a:fillToRect l="50000" t="50000" r="50000" b="50000"/>
            </a:path>
          </a:gradFill>
          <a:ln w="0">
            <a:noFill/>
          </a:ln>
          <a:effectLst>
            <a:outerShdw dist="25560" dir="5400000" rotWithShape="0">
              <a:srgbClr val="000000">
                <a:alpha val="4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pic>
        <p:nvPicPr>
          <p:cNvPr id="3" name="Picture 4"/>
          <p:cNvPicPr/>
          <p:nvPr/>
        </p:nvPicPr>
        <p:blipFill>
          <a:blip r:embed="rId17"/>
          <a:srcRect t="28812"/>
          <a:stretch/>
        </p:blipFill>
        <p:spPr>
          <a:xfrm>
            <a:off x="6613560" y="0"/>
            <a:ext cx="1325160" cy="942480"/>
          </a:xfrm>
          <a:prstGeom prst="rect">
            <a:avLst/>
          </a:prstGeom>
          <a:ln w="0">
            <a:noFill/>
          </a:ln>
        </p:spPr>
      </p:pic>
      <p:pic>
        <p:nvPicPr>
          <p:cNvPr id="4" name="Picture 5"/>
          <p:cNvPicPr/>
          <p:nvPr/>
        </p:nvPicPr>
        <p:blipFill>
          <a:blip r:embed="rId18"/>
          <a:srcRect b="23333"/>
          <a:stretch/>
        </p:blipFill>
        <p:spPr>
          <a:xfrm>
            <a:off x="7115040" y="5040360"/>
            <a:ext cx="820440" cy="630000"/>
          </a:xfrm>
          <a:prstGeom prst="rect">
            <a:avLst/>
          </a:prstGeom>
          <a:ln w="0">
            <a:noFill/>
          </a:ln>
        </p:spPr>
      </p:pic>
      <p:sp>
        <p:nvSpPr>
          <p:cNvPr id="5" name="Rectangle 6"/>
          <p:cNvSpPr/>
          <p:nvPr/>
        </p:nvSpPr>
        <p:spPr>
          <a:xfrm>
            <a:off x="8629560" y="0"/>
            <a:ext cx="566280" cy="944280"/>
          </a:xfrm>
          <a:prstGeom prst="rect">
            <a:avLst/>
          </a:prstGeom>
          <a:solidFill>
            <a:srgbClr val="B01513"/>
          </a:solidFill>
          <a:ln w="0">
            <a:noFill/>
          </a:ln>
          <a:effectLst>
            <a:outerShdw dist="25560" dir="5400000" rotWithShape="0">
              <a:srgbClr val="000000">
                <a:alpha val="4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dt" idx="1"/>
          </p:nvPr>
        </p:nvSpPr>
        <p:spPr>
          <a:xfrm>
            <a:off x="8933040" y="1197000"/>
            <a:ext cx="817200" cy="250560"/>
          </a:xfrm>
          <a:prstGeom prst="rect">
            <a:avLst/>
          </a:prstGeom>
          <a:noFill/>
          <a:ln w="0">
            <a:noFill/>
          </a:ln>
        </p:spPr>
        <p:txBody>
          <a:bodyPr lIns="45720" tIns="91440" rIns="45720" bIns="91440" numCol="1" spcCol="0" anchor="t" anchorCtr="1">
            <a:noAutofit/>
          </a:bodyPr>
          <a:lstStyle>
            <a:lvl1pPr indent="0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&lt;date/heure&gt;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ftr" idx="2"/>
          </p:nvPr>
        </p:nvSpPr>
        <p:spPr>
          <a:xfrm>
            <a:off x="9123480" y="1197000"/>
            <a:ext cx="3188880" cy="250560"/>
          </a:xfrm>
          <a:prstGeom prst="rect">
            <a:avLst/>
          </a:prstGeom>
          <a:noFill/>
          <a:ln w="0">
            <a:noFill/>
          </a:ln>
        </p:spPr>
        <p:txBody>
          <a:bodyPr lIns="45720" tIns="91440" rIns="45720" bIns="91440" numCol="1" spcCol="0" anchor="t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8" name="PlaceHolder 3"/>
          <p:cNvSpPr>
            <a:spLocks noGrp="1"/>
          </p:cNvSpPr>
          <p:nvPr>
            <p:ph type="sldNum" idx="3"/>
          </p:nvPr>
        </p:nvSpPr>
        <p:spPr>
          <a:xfrm>
            <a:off x="8559720" y="244440"/>
            <a:ext cx="690120" cy="63288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indent="0"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None/>
              <a:defRPr lang="en-US" sz="5000" b="0" strike="noStrike" spc="-1">
                <a:solidFill>
                  <a:srgbClr val="FFFFFF"/>
                </a:solidFill>
                <a:latin typeface="Century Gothic"/>
                <a:ea typeface="Microsoft YaHei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None/>
            </a:pPr>
            <a:fld id="{AC9E4A3B-3DEF-4F58-BE1C-7838E49252B3}" type="slidenum">
              <a:rPr lang="en-US" sz="5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‹#›</a:t>
            </a:fld>
            <a:endParaRPr lang="fr-FR" sz="5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3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02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FFFFFF"/>
                </a:solidFill>
                <a:latin typeface="Century Gothic"/>
              </a:rPr>
              <a:t>Cliquez pour éditer le format du plan de texte</a:t>
            </a:r>
          </a:p>
          <a:p>
            <a:pPr marL="864000" lvl="1" indent="-324000">
              <a:lnSpc>
                <a:spcPct val="102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FFFFFF"/>
                </a:solidFill>
                <a:latin typeface="Century Gothic"/>
              </a:rPr>
              <a:t>Second niveau de plan</a:t>
            </a:r>
          </a:p>
          <a:p>
            <a:pPr marL="1296000" lvl="2" indent="-288000">
              <a:lnSpc>
                <a:spcPct val="102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FFFFFF"/>
                </a:solidFill>
                <a:latin typeface="Century Gothic"/>
              </a:rPr>
              <a:t>Troisième niveau de plan</a:t>
            </a:r>
          </a:p>
          <a:p>
            <a:pPr marL="1728000" lvl="3" indent="-216000">
              <a:lnSpc>
                <a:spcPct val="102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solidFill>
                  <a:srgbClr val="FFFFFF"/>
                </a:solidFill>
                <a:latin typeface="Century Gothic"/>
              </a:rPr>
              <a:t>Quatrième niveau de plan</a:t>
            </a:r>
          </a:p>
          <a:p>
            <a:pPr marL="2160000" lvl="4" indent="-216000">
              <a:lnSpc>
                <a:spcPct val="102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FFFFFF"/>
                </a:solidFill>
                <a:latin typeface="Century Gothic"/>
              </a:rPr>
              <a:t>Cinquième niveau de plan</a:t>
            </a:r>
          </a:p>
          <a:p>
            <a:pPr marL="2592000" lvl="5" indent="-216000">
              <a:lnSpc>
                <a:spcPct val="102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FFFFFF"/>
                </a:solidFill>
                <a:latin typeface="Century Gothic"/>
              </a:rPr>
              <a:t>Sixième niveau de plan</a:t>
            </a:r>
          </a:p>
          <a:p>
            <a:pPr marL="3024000" lvl="6" indent="-216000">
              <a:lnSpc>
                <a:spcPct val="102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FFFFFF"/>
                </a:solidFill>
                <a:latin typeface="Century Gothic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1"/>
          <p:cNvSpPr/>
          <p:nvPr/>
        </p:nvSpPr>
        <p:spPr>
          <a:xfrm>
            <a:off x="1613520" y="539640"/>
            <a:ext cx="635688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Mib’s Les événements</a:t>
            </a:r>
            <a:r>
              <a:rPr lang="en-US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Rectangle 2"/>
          <p:cNvSpPr/>
          <p:nvPr/>
        </p:nvSpPr>
        <p:spPr>
          <a:xfrm>
            <a:off x="708120" y="2017800"/>
            <a:ext cx="8662680" cy="2527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</a:pP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Dossier de synthèse de la formation de développeur web et web mobile chez Élan Formation de :​</a:t>
            </a:r>
            <a:br>
              <a:rPr sz="3200"/>
            </a:b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AbdelHamid JINANI​</a:t>
            </a:r>
            <a:br>
              <a:rPr sz="3200"/>
            </a:b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 1"/>
          <p:cNvSpPr/>
          <p:nvPr/>
        </p:nvSpPr>
        <p:spPr>
          <a:xfrm>
            <a:off x="1925640" y="446040"/>
            <a:ext cx="591300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 MCD et le MLD</a:t>
            </a:r>
            <a:r>
              <a:rPr lang="en-US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8" name="Picture 3"/>
          <p:cNvPicPr/>
          <p:nvPr/>
        </p:nvPicPr>
        <p:blipFill>
          <a:blip r:embed="rId3"/>
          <a:stretch/>
        </p:blipFill>
        <p:spPr>
          <a:xfrm>
            <a:off x="5587920" y="2273722"/>
            <a:ext cx="2742840" cy="2696760"/>
          </a:xfrm>
          <a:prstGeom prst="rect">
            <a:avLst/>
          </a:prstGeom>
          <a:ln w="0"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C9D9FD-01CC-17B1-E932-A1B651AECF56}"/>
              </a:ext>
            </a:extLst>
          </p:cNvPr>
          <p:cNvSpPr txBox="1"/>
          <p:nvPr/>
        </p:nvSpPr>
        <p:spPr>
          <a:xfrm>
            <a:off x="1211829" y="1762601"/>
            <a:ext cx="349828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err="1">
                <a:solidFill>
                  <a:schemeClr val="bg1"/>
                </a:solidFill>
                <a:latin typeface="Century Gothic"/>
              </a:rPr>
              <a:t>Modèle</a:t>
            </a:r>
            <a:r>
              <a:rPr lang="en-US" sz="1600">
                <a:solidFill>
                  <a:schemeClr val="bg1"/>
                </a:solidFill>
                <a:latin typeface="Century Gothic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entury Gothic"/>
              </a:rPr>
              <a:t>conceptuel</a:t>
            </a:r>
            <a:r>
              <a:rPr lang="en-US" sz="1600">
                <a:solidFill>
                  <a:schemeClr val="bg1"/>
                </a:solidFill>
                <a:latin typeface="Century Gothic"/>
              </a:rPr>
              <a:t> de </a:t>
            </a:r>
            <a:r>
              <a:rPr lang="en-US" sz="1600" err="1">
                <a:solidFill>
                  <a:schemeClr val="bg1"/>
                </a:solidFill>
                <a:latin typeface="Century Gothic"/>
              </a:rPr>
              <a:t>données</a:t>
            </a:r>
            <a:endParaRPr lang="en-US" sz="160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C21B32-16E4-30B2-9E6D-003DDE35E832}"/>
              </a:ext>
            </a:extLst>
          </p:cNvPr>
          <p:cNvSpPr txBox="1"/>
          <p:nvPr/>
        </p:nvSpPr>
        <p:spPr>
          <a:xfrm>
            <a:off x="5365703" y="1762601"/>
            <a:ext cx="319707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err="1">
                <a:solidFill>
                  <a:schemeClr val="bg1"/>
                </a:solidFill>
                <a:latin typeface="Century Gothic"/>
              </a:rPr>
              <a:t>Modèle</a:t>
            </a:r>
            <a:r>
              <a:rPr lang="en-US" sz="1600">
                <a:solidFill>
                  <a:schemeClr val="bg1"/>
                </a:solidFill>
                <a:latin typeface="Century Gothic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entury Gothic"/>
              </a:rPr>
              <a:t>logique</a:t>
            </a:r>
            <a:r>
              <a:rPr lang="en-US" sz="1600">
                <a:solidFill>
                  <a:schemeClr val="bg1"/>
                </a:solidFill>
                <a:latin typeface="Century Gothic"/>
              </a:rPr>
              <a:t> de </a:t>
            </a:r>
            <a:r>
              <a:rPr lang="en-US" sz="1600" err="1">
                <a:solidFill>
                  <a:schemeClr val="bg1"/>
                </a:solidFill>
                <a:latin typeface="Century Gothic"/>
              </a:rPr>
              <a:t>données</a:t>
            </a:r>
            <a:endParaRPr lang="en-US" sz="1600">
              <a:solidFill>
                <a:schemeClr val="bg1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AEF6C9D-CF74-1F21-E2EE-A3797B2D0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1563" y="2271075"/>
            <a:ext cx="2418280" cy="269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71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 1"/>
          <p:cNvSpPr/>
          <p:nvPr/>
        </p:nvSpPr>
        <p:spPr>
          <a:xfrm>
            <a:off x="1925640" y="446040"/>
            <a:ext cx="5913000" cy="10757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en-US" sz="3200" spc="-1" dirty="0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La base de </a:t>
            </a:r>
            <a:r>
              <a:rPr lang="en-US" sz="3200" spc="-1" err="1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données</a:t>
            </a:r>
            <a:r>
              <a:rPr lang="en-US" sz="3200" spc="-1" dirty="0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 </a:t>
            </a:r>
            <a:r>
              <a:rPr lang="en-US" sz="3200" spc="-1" err="1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relationnelle</a:t>
            </a:r>
            <a:endParaRPr lang="en-US" sz="3200" err="1">
              <a:solidFill>
                <a:schemeClr val="bg1"/>
              </a:solidFill>
              <a:latin typeface="Century Gothic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85F8DB-7A47-0C95-84AE-986AE2A9C73E}"/>
              </a:ext>
            </a:extLst>
          </p:cNvPr>
          <p:cNvSpPr txBox="1"/>
          <p:nvPr/>
        </p:nvSpPr>
        <p:spPr>
          <a:xfrm>
            <a:off x="1091464" y="2985680"/>
            <a:ext cx="419689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avec des tables de </a:t>
            </a:r>
            <a:r>
              <a:rPr lang="en-US" sz="2000" dirty="0" err="1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données</a:t>
            </a:r>
            <a:endParaRPr lang="en-US" sz="2000" dirty="0" err="1">
              <a:solidFill>
                <a:schemeClr val="bg1"/>
              </a:solidFill>
              <a:latin typeface="Century Gothic"/>
            </a:endParaRPr>
          </a:p>
          <a:p>
            <a:r>
              <a:rPr lang="en-US" sz="2000" dirty="0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des tables de liaisons</a:t>
            </a:r>
            <a:endParaRPr lang="en-US" sz="2000" dirty="0">
              <a:solidFill>
                <a:schemeClr val="bg1"/>
              </a:solidFill>
              <a:latin typeface="Century Gothic"/>
            </a:endParaRPr>
          </a:p>
          <a:p>
            <a:r>
              <a:rPr lang="en-US" sz="2000" dirty="0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des foreign keys.</a:t>
            </a:r>
            <a:endParaRPr lang="en-US" sz="2000" dirty="0">
              <a:solidFill>
                <a:schemeClr val="bg1"/>
              </a:solidFill>
              <a:latin typeface="Century Gothic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85A6687-4215-1D94-D402-77753DE04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384" y="1913290"/>
            <a:ext cx="2743104" cy="527824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E6DFC2B-84EA-FB80-04C6-D774637C2D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384" y="2530664"/>
            <a:ext cx="2743104" cy="83442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4C802C8-BF92-153D-B7B4-15A43B86E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6384" y="3437012"/>
            <a:ext cx="2743104" cy="622132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1F8DD7B8-1976-92A0-6109-20B916ADD0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6384" y="4137992"/>
            <a:ext cx="2743104" cy="2904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E46B02-64E1-A773-BBB2-09A829362C5A}"/>
              </a:ext>
            </a:extLst>
          </p:cNvPr>
          <p:cNvSpPr txBox="1"/>
          <p:nvPr/>
        </p:nvSpPr>
        <p:spPr>
          <a:xfrm>
            <a:off x="1095605" y="2344012"/>
            <a:ext cx="41505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/>
              </a:rPr>
              <a:t>PDO pour y </a:t>
            </a:r>
            <a:r>
              <a:rPr lang="en-US" sz="2000" dirty="0" err="1">
                <a:solidFill>
                  <a:schemeClr val="bg1"/>
                </a:solidFill>
                <a:latin typeface="Century Gothic"/>
              </a:rPr>
              <a:t>accéder</a:t>
            </a:r>
          </a:p>
        </p:txBody>
      </p:sp>
    </p:spTree>
    <p:extLst>
      <p:ext uri="{BB962C8B-B14F-4D97-AF65-F5344CB8AC3E}">
        <p14:creationId xmlns:p14="http://schemas.microsoft.com/office/powerpoint/2010/main" val="2729635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1"/>
          <p:cNvSpPr/>
          <p:nvPr/>
        </p:nvSpPr>
        <p:spPr>
          <a:xfrm>
            <a:off x="559201" y="1911729"/>
            <a:ext cx="4480524" cy="199909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2400" spc="-1" dirty="0">
                <a:solidFill>
                  <a:srgbClr val="FFFFFF"/>
                </a:solidFill>
                <a:latin typeface="Century Gothic"/>
                <a:ea typeface="Microsoft YaHei"/>
              </a:rPr>
              <a:t>Recommandations</a:t>
            </a:r>
            <a:r>
              <a:rPr lang="fr-FR" sz="24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 :</a:t>
            </a:r>
          </a:p>
          <a:p>
            <a:pPr marL="342900" indent="-342900">
              <a:spcBef>
                <a:spcPts val="14"/>
              </a:spcBef>
              <a:spcAft>
                <a:spcPts val="14"/>
              </a:spcAft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spc="-1" dirty="0">
                <a:solidFill>
                  <a:srgbClr val="FFFFFF"/>
                </a:solidFill>
                <a:latin typeface="Century Gothic"/>
                <a:ea typeface="Microsoft YaHei"/>
              </a:rPr>
              <a:t>Balise </a:t>
            </a:r>
            <a:r>
              <a:rPr lang="fr-FR" sz="2000" spc="-1" err="1">
                <a:solidFill>
                  <a:srgbClr val="FFFFFF"/>
                </a:solidFill>
                <a:latin typeface="Century Gothic"/>
                <a:ea typeface="Microsoft YaHei"/>
              </a:rPr>
              <a:t>meta</a:t>
            </a:r>
            <a:r>
              <a:rPr lang="fr-FR" sz="2000" spc="-1" dirty="0">
                <a:solidFill>
                  <a:srgbClr val="FFFFFF"/>
                </a:solidFill>
                <a:latin typeface="Century Gothic"/>
                <a:ea typeface="Microsoft YaHei"/>
              </a:rPr>
              <a:t> description</a:t>
            </a: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Nommage et texte alternatif</a:t>
            </a:r>
          </a:p>
          <a:p>
            <a:pPr marL="342900" indent="-342900"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Poids</a:t>
            </a:r>
            <a:r>
              <a:rPr lang="fr-FR" sz="2000" spc="-1" dirty="0">
                <a:solidFill>
                  <a:srgbClr val="FFFFFF"/>
                </a:solidFill>
                <a:latin typeface="Century Gothic"/>
                <a:ea typeface="Microsoft YaHei"/>
              </a:rPr>
              <a:t> et format</a:t>
            </a:r>
            <a:r>
              <a:rPr lang="fr-FR" sz="20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 </a:t>
            </a:r>
            <a:r>
              <a:rPr lang="fr-FR" sz="2000" spc="-1" dirty="0">
                <a:solidFill>
                  <a:srgbClr val="FFFFFF"/>
                </a:solidFill>
                <a:latin typeface="Century Gothic"/>
                <a:ea typeface="Microsoft YaHei"/>
              </a:rPr>
              <a:t>des images </a:t>
            </a:r>
            <a:endParaRPr lang="fr-FR" sz="20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342900" indent="-342900"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ast-ES" sz="20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Images uniques et personnelles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lb-LU" sz="2000" b="0" strike="noStrike" spc="-1" err="1">
                <a:solidFill>
                  <a:srgbClr val="FFFFFF"/>
                </a:solidFill>
                <a:latin typeface="Century Gothic"/>
                <a:ea typeface="Microsoft YaHei"/>
              </a:rPr>
              <a:t>Sitemap</a:t>
            </a:r>
            <a:r>
              <a:rPr lang="lb-LU" sz="20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 (</a:t>
            </a:r>
            <a:r>
              <a:rPr lang="lb-LU" sz="2000" b="0" strike="noStrike" spc="-1" err="1">
                <a:solidFill>
                  <a:srgbClr val="FFFFFF"/>
                </a:solidFill>
                <a:latin typeface="Century Gothic"/>
                <a:ea typeface="Microsoft YaHei"/>
              </a:rPr>
              <a:t>fichier</a:t>
            </a:r>
            <a:r>
              <a:rPr lang="lb-LU" sz="20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 </a:t>
            </a:r>
            <a:r>
              <a:rPr lang="lb-LU" sz="2000" b="0" strike="noStrike" spc="-1" err="1">
                <a:solidFill>
                  <a:srgbClr val="FFFFFF"/>
                </a:solidFill>
                <a:latin typeface="Century Gothic"/>
                <a:ea typeface="Microsoft YaHei"/>
              </a:rPr>
              <a:t>xml</a:t>
            </a:r>
            <a:r>
              <a:rPr lang="lb-LU" sz="20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)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Rectangle 2"/>
          <p:cNvSpPr/>
          <p:nvPr/>
        </p:nvSpPr>
        <p:spPr>
          <a:xfrm>
            <a:off x="2855880" y="666720"/>
            <a:ext cx="436212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SEO </a:t>
            </a:r>
            <a:r>
              <a:rPr lang="en-GB" sz="1800" b="0" i="1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(Search Engine Optimization)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E91BFFC-157B-A9AC-8970-4817A8D43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458" y="1961760"/>
            <a:ext cx="4034903" cy="26899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DC113482-C763-DB92-6778-DF632166E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000" y="2363694"/>
            <a:ext cx="1943821" cy="20604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B5B7F-09AC-4FF8-7A1B-36CD32411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262" y="304657"/>
            <a:ext cx="3861667" cy="94644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Century Gothic"/>
              </a:rPr>
              <a:t>Le framework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5A8B5-8C9B-E8A8-6FEA-A00436E04B4E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84068" y="2167046"/>
            <a:ext cx="4621690" cy="1427416"/>
          </a:xfrm>
        </p:spPr>
        <p:txBody>
          <a:bodyPr/>
          <a:lstStyle/>
          <a:p>
            <a:r>
              <a:rPr lang="en-US" sz="2400" dirty="0">
                <a:solidFill>
                  <a:schemeClr val="bg1"/>
                </a:solidFill>
                <a:latin typeface="Century Gothic"/>
              </a:rPr>
              <a:t>Il a un design pattern  MVC</a:t>
            </a:r>
          </a:p>
          <a:p>
            <a:r>
              <a:rPr lang="en-US" sz="2000" dirty="0">
                <a:solidFill>
                  <a:schemeClr val="bg1"/>
                </a:solidFill>
                <a:latin typeface="Century Gothic"/>
              </a:rPr>
              <a:t>Model : </a:t>
            </a:r>
            <a:r>
              <a:rPr lang="en-US" sz="2000" dirty="0" err="1">
                <a:solidFill>
                  <a:schemeClr val="bg1"/>
                </a:solidFill>
                <a:latin typeface="Century Gothic"/>
              </a:rPr>
              <a:t>logique</a:t>
            </a:r>
            <a:r>
              <a:rPr lang="en-US" sz="2000" dirty="0">
                <a:solidFill>
                  <a:schemeClr val="bg1"/>
                </a:solidFill>
                <a:latin typeface="Century Gothic"/>
              </a:rPr>
              <a:t> métier</a:t>
            </a:r>
          </a:p>
          <a:p>
            <a:r>
              <a:rPr lang="en-US" sz="2000" dirty="0">
                <a:solidFill>
                  <a:schemeClr val="bg1"/>
                </a:solidFill>
                <a:latin typeface="Century Gothic"/>
              </a:rPr>
              <a:t>View : </a:t>
            </a:r>
            <a:r>
              <a:rPr lang="en-US" sz="2000" dirty="0" err="1">
                <a:solidFill>
                  <a:schemeClr val="bg1"/>
                </a:solidFill>
                <a:latin typeface="Century Gothic"/>
              </a:rPr>
              <a:t>affichage</a:t>
            </a:r>
            <a:r>
              <a:rPr lang="en-US" sz="2000" dirty="0">
                <a:solidFill>
                  <a:schemeClr val="bg1"/>
                </a:solidFill>
                <a:latin typeface="Century Gothic"/>
              </a:rPr>
              <a:t> des </a:t>
            </a:r>
            <a:r>
              <a:rPr lang="en-US" sz="2000" dirty="0" err="1">
                <a:solidFill>
                  <a:schemeClr val="bg1"/>
                </a:solidFill>
                <a:latin typeface="Century Gothic"/>
              </a:rPr>
              <a:t>données</a:t>
            </a:r>
            <a:endParaRPr lang="en-US" sz="2000">
              <a:solidFill>
                <a:schemeClr val="bg1"/>
              </a:solidFill>
              <a:latin typeface="Century Gothic"/>
            </a:endParaRPr>
          </a:p>
          <a:p>
            <a:r>
              <a:rPr lang="en-US" sz="2000" dirty="0">
                <a:solidFill>
                  <a:schemeClr val="bg1"/>
                </a:solidFill>
                <a:latin typeface="Century Gothic"/>
              </a:rPr>
              <a:t>Controller : </a:t>
            </a:r>
            <a:r>
              <a:rPr lang="en-US" sz="2000" dirty="0" err="1">
                <a:solidFill>
                  <a:schemeClr val="bg1"/>
                </a:solidFill>
                <a:latin typeface="Century Gothic"/>
              </a:rPr>
              <a:t>traitement</a:t>
            </a:r>
            <a:r>
              <a:rPr lang="en-US" sz="2000" dirty="0">
                <a:solidFill>
                  <a:schemeClr val="bg1"/>
                </a:solidFill>
                <a:latin typeface="Century Gothic"/>
              </a:rPr>
              <a:t> des </a:t>
            </a:r>
            <a:r>
              <a:rPr lang="en-US" sz="2000" dirty="0" err="1">
                <a:solidFill>
                  <a:schemeClr val="bg1"/>
                </a:solidFill>
                <a:latin typeface="Century Gothic"/>
              </a:rPr>
              <a:t>requêtes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687C2F2-18E9-9BD0-D985-C7AA431D5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819" y="1708103"/>
            <a:ext cx="3840348" cy="226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000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"/>
          <p:cNvSpPr/>
          <p:nvPr/>
        </p:nvSpPr>
        <p:spPr>
          <a:xfrm>
            <a:off x="1885037" y="291546"/>
            <a:ext cx="6090853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Les failles de sécurité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Rectangle 2"/>
          <p:cNvSpPr/>
          <p:nvPr/>
        </p:nvSpPr>
        <p:spPr>
          <a:xfrm>
            <a:off x="1056107" y="1477690"/>
            <a:ext cx="2993921" cy="4602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</a:tabLst>
            </a:pPr>
            <a:r>
              <a:rPr lang="fr-FR" sz="24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L’injection SQL</a:t>
            </a:r>
            <a:r>
              <a:rPr lang="en-US" sz="24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48916-EE17-E67B-52AC-CD8C74D6842F}"/>
              </a:ext>
            </a:extLst>
          </p:cNvPr>
          <p:cNvSpPr txBox="1"/>
          <p:nvPr/>
        </p:nvSpPr>
        <p:spPr>
          <a:xfrm>
            <a:off x="1057312" y="1925762"/>
            <a:ext cx="425233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Calibri"/>
              <a:buChar char="-"/>
            </a:pPr>
            <a:r>
              <a:rPr lang="en-US" sz="2000" err="1">
                <a:solidFill>
                  <a:schemeClr val="bg1"/>
                </a:solidFill>
                <a:latin typeface="Century Gothic"/>
              </a:rPr>
              <a:t>Valider</a:t>
            </a:r>
            <a:r>
              <a:rPr lang="en-US" sz="2000">
                <a:solidFill>
                  <a:schemeClr val="bg1"/>
                </a:solidFill>
                <a:latin typeface="Century Gothic"/>
              </a:rPr>
              <a:t> les </a:t>
            </a:r>
            <a:r>
              <a:rPr lang="en-US" sz="2000" err="1">
                <a:solidFill>
                  <a:schemeClr val="bg1"/>
                </a:solidFill>
                <a:latin typeface="Century Gothic"/>
              </a:rPr>
              <a:t>données</a:t>
            </a:r>
            <a:endParaRPr lang="en-US">
              <a:solidFill>
                <a:schemeClr val="bg1"/>
              </a:solidFill>
            </a:endParaRPr>
          </a:p>
          <a:p>
            <a:pPr marL="342900" indent="-342900">
              <a:buFont typeface="Calibri"/>
              <a:buChar char="-"/>
            </a:pPr>
            <a:r>
              <a:rPr lang="en-US" sz="2000" err="1">
                <a:solidFill>
                  <a:schemeClr val="bg1"/>
                </a:solidFill>
                <a:latin typeface="Century Gothic"/>
              </a:rPr>
              <a:t>Échapper</a:t>
            </a:r>
            <a:r>
              <a:rPr lang="en-US" sz="2000">
                <a:solidFill>
                  <a:schemeClr val="bg1"/>
                </a:solidFill>
                <a:latin typeface="Century Gothic"/>
              </a:rPr>
              <a:t> les </a:t>
            </a:r>
            <a:r>
              <a:rPr lang="en-US" sz="2000" err="1">
                <a:solidFill>
                  <a:schemeClr val="bg1"/>
                </a:solidFill>
                <a:latin typeface="Century Gothic"/>
              </a:rPr>
              <a:t>caractères</a:t>
            </a:r>
            <a:r>
              <a:rPr lang="en-US" sz="2000">
                <a:solidFill>
                  <a:schemeClr val="bg1"/>
                </a:solidFill>
                <a:latin typeface="Century Gothic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Century Gothic"/>
              </a:rPr>
              <a:t>spéciaux</a:t>
            </a:r>
            <a:endParaRPr lang="en-US" sz="2000">
              <a:solidFill>
                <a:schemeClr val="bg1"/>
              </a:solidFill>
              <a:latin typeface="Century Gothic"/>
            </a:endParaRPr>
          </a:p>
          <a:p>
            <a:pPr marL="342900" indent="-342900">
              <a:buFont typeface="Calibri"/>
              <a:buChar char="-"/>
            </a:pPr>
            <a:r>
              <a:rPr lang="en-US" sz="2000">
                <a:solidFill>
                  <a:schemeClr val="bg1"/>
                </a:solidFill>
                <a:latin typeface="Century Gothic"/>
              </a:rPr>
              <a:t>Faire des </a:t>
            </a:r>
            <a:r>
              <a:rPr lang="en-US" sz="2000" err="1">
                <a:solidFill>
                  <a:schemeClr val="bg1"/>
                </a:solidFill>
                <a:latin typeface="Century Gothic"/>
              </a:rPr>
              <a:t>requêtes</a:t>
            </a:r>
            <a:r>
              <a:rPr lang="en-US" sz="2000">
                <a:solidFill>
                  <a:schemeClr val="bg1"/>
                </a:solidFill>
                <a:latin typeface="Century Gothic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Century Gothic"/>
              </a:rPr>
              <a:t>préparées</a:t>
            </a:r>
            <a:endParaRPr lang="en-US" sz="2000">
              <a:solidFill>
                <a:schemeClr val="bg1"/>
              </a:solidFill>
              <a:latin typeface="Century Gothic"/>
            </a:endParaRPr>
          </a:p>
          <a:p>
            <a:pPr marL="342900" indent="-342900">
              <a:buFont typeface="Calibri"/>
              <a:buChar char="-"/>
            </a:pPr>
            <a:r>
              <a:rPr lang="en-US" sz="2000" err="1">
                <a:solidFill>
                  <a:schemeClr val="bg1"/>
                </a:solidFill>
                <a:latin typeface="Century Gothic"/>
              </a:rPr>
              <a:t>Utiliser</a:t>
            </a:r>
            <a:r>
              <a:rPr lang="en-US" sz="2000">
                <a:solidFill>
                  <a:schemeClr val="bg1"/>
                </a:solidFill>
                <a:latin typeface="Century Gothic"/>
              </a:rPr>
              <a:t> des </a:t>
            </a:r>
            <a:r>
              <a:rPr lang="en-US" sz="2000" err="1">
                <a:solidFill>
                  <a:schemeClr val="bg1"/>
                </a:solidFill>
                <a:latin typeface="Century Gothic"/>
              </a:rPr>
              <a:t>paramètres</a:t>
            </a:r>
            <a:r>
              <a:rPr lang="en-US" sz="2000">
                <a:solidFill>
                  <a:schemeClr val="bg1"/>
                </a:solidFill>
                <a:latin typeface="Century Gothic"/>
              </a:rPr>
              <a:t> de </a:t>
            </a:r>
            <a:r>
              <a:rPr lang="en-US" sz="2000" err="1">
                <a:solidFill>
                  <a:schemeClr val="bg1"/>
                </a:solidFill>
                <a:latin typeface="Century Gothic"/>
              </a:rPr>
              <a:t>requêtes</a:t>
            </a:r>
            <a:r>
              <a:rPr lang="en-US" sz="2000">
                <a:solidFill>
                  <a:schemeClr val="bg1"/>
                </a:solidFill>
                <a:latin typeface="Century Gothic"/>
              </a:rPr>
              <a:t> ( ?, </a:t>
            </a:r>
            <a:r>
              <a:rPr lang="en-US" sz="2000" err="1">
                <a:solidFill>
                  <a:schemeClr val="bg1"/>
                </a:solidFill>
                <a:latin typeface="Century Gothic"/>
              </a:rPr>
              <a:t>bind_param</a:t>
            </a:r>
            <a:r>
              <a:rPr lang="en-US" sz="2000">
                <a:solidFill>
                  <a:schemeClr val="bg1"/>
                </a:solidFill>
                <a:latin typeface="Century Gothic"/>
              </a:rPr>
              <a:t>() )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391221D4-2416-134E-1504-B5946CBC3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664" y="2607705"/>
            <a:ext cx="3656250" cy="9726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C1A698-C0B5-D385-E674-97A38A1046BC}"/>
              </a:ext>
            </a:extLst>
          </p:cNvPr>
          <p:cNvSpPr/>
          <p:nvPr/>
        </p:nvSpPr>
        <p:spPr>
          <a:xfrm>
            <a:off x="1089300" y="4291304"/>
            <a:ext cx="2307619" cy="4602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fr-FR" sz="24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La faille XSS</a:t>
            </a:r>
            <a:endParaRPr lang="fr-FR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CD690C-4193-A67D-D1C0-5D6222D1B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1042" y="4373965"/>
            <a:ext cx="3656251" cy="17058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"/>
          <p:cNvSpPr/>
          <p:nvPr/>
        </p:nvSpPr>
        <p:spPr>
          <a:xfrm>
            <a:off x="5629114" y="1515858"/>
            <a:ext cx="4024080" cy="289164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La faille </a:t>
            </a:r>
            <a:r>
              <a:rPr lang="en-US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upload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Permet l'</a:t>
            </a:r>
            <a:r>
              <a:rPr lang="fr-FR" sz="1800" b="0" strike="noStrike" spc="-1" err="1">
                <a:solidFill>
                  <a:srgbClr val="FFFFFF"/>
                </a:solidFill>
                <a:latin typeface="Century Gothic"/>
                <a:ea typeface="Microsoft YaHei"/>
              </a:rPr>
              <a:t>upload</a:t>
            </a:r>
            <a:r>
              <a:rPr lang="fr-FR" sz="1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 d'un fichier avec une extension non autorisée via un fichier image.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Pour l'éviter :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vérifier </a:t>
            </a:r>
            <a:r>
              <a:rPr lang="fr-FR" spc="-1">
                <a:solidFill>
                  <a:srgbClr val="FFFFFF"/>
                </a:solidFill>
                <a:latin typeface="Century Gothic"/>
                <a:ea typeface="Microsoft YaHei"/>
              </a:rPr>
              <a:t>le</a:t>
            </a:r>
            <a:r>
              <a:rPr lang="fr-FR" sz="1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 </a:t>
            </a:r>
            <a:r>
              <a:rPr lang="fr-FR" spc="-1">
                <a:solidFill>
                  <a:srgbClr val="FFFFFF"/>
                </a:solidFill>
                <a:latin typeface="Century Gothic"/>
                <a:ea typeface="Microsoft YaHei"/>
              </a:rPr>
              <a:t>type mime</a:t>
            </a:r>
            <a:endParaRPr lang="fr-FR" sz="1800" b="0" strike="noStrike" spc="-1">
              <a:solidFill>
                <a:srgbClr val="FFFFFF"/>
              </a:solidFill>
              <a:latin typeface="Century Gothic"/>
              <a:ea typeface="Microsoft YaHei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limiter la taille des fichiers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Utiliser des anti-malwares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Valider les entrées des utilisateurs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2"/>
          <p:cNvSpPr/>
          <p:nvPr/>
        </p:nvSpPr>
        <p:spPr>
          <a:xfrm>
            <a:off x="608636" y="1516084"/>
            <a:ext cx="4095360" cy="264542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20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L'attaque par dictionnaire / par force brute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18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Teste toutes les possibilités</a:t>
            </a: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18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Pour l'éviter :</a:t>
            </a: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pt-PT" sz="1800" b="0" strike="noStrike" spc="-1" dirty="0" err="1">
                <a:solidFill>
                  <a:srgbClr val="FFFFFF"/>
                </a:solidFill>
                <a:latin typeface="Century Gothic"/>
                <a:ea typeface="Microsoft YaHei"/>
              </a:rPr>
              <a:t>Des</a:t>
            </a:r>
            <a:r>
              <a:rPr lang="pt-PT" sz="18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 </a:t>
            </a:r>
            <a:r>
              <a:rPr lang="pt-PT" sz="1800" b="0" strike="noStrike" spc="-1" dirty="0" err="1">
                <a:solidFill>
                  <a:srgbClr val="FFFFFF"/>
                </a:solidFill>
                <a:latin typeface="Century Gothic"/>
                <a:ea typeface="Microsoft YaHei"/>
              </a:rPr>
              <a:t>mp</a:t>
            </a:r>
            <a:r>
              <a:rPr lang="pt-PT" sz="18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 </a:t>
            </a:r>
            <a:r>
              <a:rPr lang="pt-PT" sz="1800" b="0" strike="noStrike" spc="-1" dirty="0" err="1">
                <a:solidFill>
                  <a:srgbClr val="FFFFFF"/>
                </a:solidFill>
                <a:latin typeface="Century Gothic"/>
                <a:ea typeface="Microsoft YaHei"/>
              </a:rPr>
              <a:t>robustes</a:t>
            </a:r>
            <a:r>
              <a:rPr lang="pt-PT" sz="18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, </a:t>
            </a:r>
            <a:r>
              <a:rPr lang="pt-PT" sz="1800" b="0" strike="noStrike" spc="-1" dirty="0" err="1">
                <a:solidFill>
                  <a:srgbClr val="FFFFFF"/>
                </a:solidFill>
                <a:latin typeface="Century Gothic"/>
                <a:ea typeface="Microsoft YaHei"/>
              </a:rPr>
              <a:t>randomisés</a:t>
            </a:r>
            <a:endParaRPr lang="fr-FR" sz="1800" b="0" strike="noStrike" spc="-1" dirty="0" err="1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z="18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Limiter le temps de connexion</a:t>
            </a: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z="18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Renouveler les </a:t>
            </a:r>
            <a:r>
              <a:rPr lang="en-US" sz="18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mp</a:t>
            </a:r>
            <a:r>
              <a:rPr lang="fr-FR" sz="1800" b="0" strike="noStrike" spc="-1" dirty="0">
                <a:solidFill>
                  <a:srgbClr val="FFFFFF"/>
                </a:solidFill>
                <a:latin typeface="Century Gothic"/>
                <a:ea typeface="Microsoft YaHei"/>
              </a:rPr>
              <a:t> et le salage</a:t>
            </a:r>
          </a:p>
          <a:p>
            <a:pPr marL="285750" indent="-285750"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pc="-1" dirty="0">
                <a:solidFill>
                  <a:srgbClr val="FFFFFF"/>
                </a:solidFill>
                <a:latin typeface="Century Gothic"/>
                <a:ea typeface="Microsoft YaHei"/>
              </a:rPr>
              <a:t>Vérifier  toutes les données avec des </a:t>
            </a:r>
            <a:r>
              <a:rPr lang="fr-FR" spc="-1" dirty="0" err="1">
                <a:solidFill>
                  <a:srgbClr val="FFFFFF"/>
                </a:solidFill>
                <a:latin typeface="Century Gothic"/>
                <a:ea typeface="Microsoft YaHei"/>
              </a:rPr>
              <a:t>RegEx</a:t>
            </a:r>
            <a:r>
              <a:rPr lang="fr-FR" spc="-1" dirty="0">
                <a:solidFill>
                  <a:srgbClr val="FFFFFF"/>
                </a:solidFill>
                <a:latin typeface="Century Gothic"/>
                <a:ea typeface="Microsoft YaHei"/>
              </a:rPr>
              <a:t>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A0DB-A0C8-43D2-512A-76754DEAB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001" y="296225"/>
            <a:ext cx="7247665" cy="700912"/>
          </a:xfrm>
        </p:spPr>
        <p:txBody>
          <a:bodyPr/>
          <a:lstStyle/>
          <a:p>
            <a:r>
              <a:rPr lang="fr-FR" sz="2800">
                <a:solidFill>
                  <a:schemeClr val="bg1"/>
                </a:solidFill>
                <a:latin typeface="Calibri"/>
                <a:cs typeface="Calibri"/>
              </a:rPr>
              <a:t>Les API (Application </a:t>
            </a:r>
            <a:r>
              <a:rPr lang="fr-FR" sz="2800" err="1">
                <a:solidFill>
                  <a:schemeClr val="bg1"/>
                </a:solidFill>
                <a:latin typeface="Calibri"/>
                <a:cs typeface="Calibri"/>
              </a:rPr>
              <a:t>Programming</a:t>
            </a:r>
            <a:r>
              <a:rPr lang="fr-FR" sz="2800">
                <a:solidFill>
                  <a:schemeClr val="bg1"/>
                </a:solidFill>
                <a:latin typeface="Calibri"/>
                <a:cs typeface="Calibri"/>
              </a:rPr>
              <a:t> Interface)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26A9AF-D643-2D38-3AF0-1472C5B47A43}"/>
              </a:ext>
            </a:extLst>
          </p:cNvPr>
          <p:cNvSpPr txBox="1"/>
          <p:nvPr/>
        </p:nvSpPr>
        <p:spPr>
          <a:xfrm>
            <a:off x="1145526" y="2550487"/>
            <a:ext cx="4488385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 err="1">
                <a:solidFill>
                  <a:schemeClr val="bg1"/>
                </a:solidFill>
                <a:latin typeface="Calibri"/>
                <a:cs typeface="Calibri"/>
              </a:rPr>
              <a:t>OpenStreetMap</a:t>
            </a:r>
            <a:endParaRPr lang="fr-FR" sz="2400">
              <a:solidFill>
                <a:schemeClr val="bg1"/>
              </a:solidFill>
              <a:latin typeface="Calibri"/>
              <a:cs typeface="Calibri"/>
            </a:endParaRPr>
          </a:p>
          <a:p>
            <a:r>
              <a:rPr lang="fr-FR">
                <a:solidFill>
                  <a:schemeClr val="bg1"/>
                </a:solidFill>
                <a:latin typeface="Calibri"/>
                <a:cs typeface="Calibri"/>
              </a:rPr>
              <a:t>Fournit le fond de carte</a:t>
            </a:r>
            <a:endParaRPr lang="fr-FR">
              <a:solidFill>
                <a:schemeClr val="bg1"/>
              </a:solidFill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6F1F977-B9AC-FB5B-3122-256393021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1345" y="1204444"/>
            <a:ext cx="2743811" cy="15717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2F84C5-FEA0-F523-FA18-0B79FF7B521B}"/>
              </a:ext>
            </a:extLst>
          </p:cNvPr>
          <p:cNvSpPr txBox="1"/>
          <p:nvPr/>
        </p:nvSpPr>
        <p:spPr>
          <a:xfrm>
            <a:off x="1145318" y="3414435"/>
            <a:ext cx="482877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>
                <a:solidFill>
                  <a:schemeClr val="bg1"/>
                </a:solidFill>
                <a:latin typeface="Calibri"/>
                <a:cs typeface="Calibri"/>
              </a:rPr>
              <a:t>Leaflet</a:t>
            </a:r>
          </a:p>
          <a:p>
            <a:r>
              <a:rPr lang="fr-FR">
                <a:solidFill>
                  <a:schemeClr val="bg1"/>
                </a:solidFill>
                <a:latin typeface="Calibri"/>
                <a:cs typeface="Calibri"/>
              </a:rPr>
              <a:t>Bibliothèque javascript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21B15C-E026-E859-45FA-75289BF3EE3E}"/>
              </a:ext>
            </a:extLst>
          </p:cNvPr>
          <p:cNvSpPr txBox="1"/>
          <p:nvPr/>
        </p:nvSpPr>
        <p:spPr>
          <a:xfrm>
            <a:off x="1145495" y="1686345"/>
            <a:ext cx="4490530" cy="8022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</a:pPr>
            <a:r>
              <a:rPr lang="fr-FR" sz="2400" err="1">
                <a:solidFill>
                  <a:schemeClr val="bg1"/>
                </a:solidFill>
                <a:latin typeface="Calibri"/>
                <a:cs typeface="Calibri"/>
              </a:rPr>
              <a:t>GeoAPI</a:t>
            </a:r>
            <a:endParaRPr lang="fr-FR" sz="2400">
              <a:solidFill>
                <a:schemeClr val="bg1"/>
              </a:solidFill>
              <a:latin typeface="Calibri"/>
              <a:cs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</a:pPr>
            <a:r>
              <a:rPr lang="fr-FR">
                <a:solidFill>
                  <a:schemeClr val="bg1"/>
                </a:solidFill>
                <a:latin typeface="Calibri"/>
                <a:cs typeface="Calibri"/>
              </a:rPr>
              <a:t>Pour récupérer les coordonnées (long. et lat.)</a:t>
            </a:r>
            <a:endParaRPr lang="en-US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449F734D-47CA-72E6-E623-4CC5382DC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407" y="2964762"/>
            <a:ext cx="2743436" cy="217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550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 1"/>
          <p:cNvSpPr/>
          <p:nvPr/>
        </p:nvSpPr>
        <p:spPr>
          <a:xfrm>
            <a:off x="562680" y="1786563"/>
            <a:ext cx="5897160" cy="212220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2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Traitement des données personnelles</a:t>
            </a:r>
            <a:endParaRPr lang="fr-FR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Il doit servir un but précis</a:t>
            </a:r>
            <a:endParaRPr lang="fr-FR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Ne pas stocker des données au cas où...</a:t>
            </a:r>
            <a:endParaRPr lang="fr-FR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Doit être en relation avec l'activité</a:t>
            </a:r>
            <a:endParaRPr lang="fr-FR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Les données sur tous les supports sont visées</a:t>
            </a:r>
            <a:endParaRPr lang="fr-FR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Les données concernant les entreprises ne sont pas considérées comme telles</a:t>
            </a:r>
            <a:endParaRPr lang="fr-FR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7" name="Picture 2"/>
          <p:cNvPicPr/>
          <p:nvPr/>
        </p:nvPicPr>
        <p:blipFill>
          <a:blip r:embed="rId3"/>
          <a:stretch/>
        </p:blipFill>
        <p:spPr>
          <a:xfrm>
            <a:off x="6586207" y="1782933"/>
            <a:ext cx="2742840" cy="2242800"/>
          </a:xfrm>
          <a:prstGeom prst="rect">
            <a:avLst/>
          </a:prstGeom>
          <a:ln w="0"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2A48F45-6604-1206-37CA-BEB5F84431BF}"/>
              </a:ext>
            </a:extLst>
          </p:cNvPr>
          <p:cNvSpPr/>
          <p:nvPr/>
        </p:nvSpPr>
        <p:spPr>
          <a:xfrm>
            <a:off x="708120" y="436680"/>
            <a:ext cx="8432280" cy="9526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</a:pPr>
            <a:r>
              <a:rPr lang="fr-FR" sz="2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Règlement Général sur la Protection des Données​ (RGPD)</a:t>
            </a:r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Rectangle 1"/>
          <p:cNvSpPr/>
          <p:nvPr/>
        </p:nvSpPr>
        <p:spPr>
          <a:xfrm>
            <a:off x="538200" y="449280"/>
            <a:ext cx="901332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Améliorations futures​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Rectangle 2"/>
          <p:cNvSpPr/>
          <p:nvPr/>
        </p:nvSpPr>
        <p:spPr>
          <a:xfrm>
            <a:off x="689040" y="1413000"/>
            <a:ext cx="5776560" cy="292242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Les prochaines étapes seront :</a:t>
            </a:r>
            <a:endParaRPr lang="fr-FR" sz="24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Améliorer la précision de la localisation des événements.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Mettre en place le système de trajet.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Ajouter la possibilité de réserver en ligne.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Ajouter des liens sortant vers des sites officiels, des site amis ou partenaires.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2900" indent="-342900"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Revoir le design pour aller vers quelque chose de plus moderne et épuré.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1" name="Picture 3"/>
          <p:cNvPicPr/>
          <p:nvPr/>
        </p:nvPicPr>
        <p:blipFill>
          <a:blip r:embed="rId3"/>
          <a:stretch/>
        </p:blipFill>
        <p:spPr>
          <a:xfrm>
            <a:off x="6594480" y="1747800"/>
            <a:ext cx="2742840" cy="27428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1"/>
          <p:cNvSpPr/>
          <p:nvPr/>
        </p:nvSpPr>
        <p:spPr>
          <a:xfrm>
            <a:off x="1068480" y="644400"/>
            <a:ext cx="816084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Conclusion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Rectangle 2"/>
          <p:cNvSpPr/>
          <p:nvPr/>
        </p:nvSpPr>
        <p:spPr>
          <a:xfrm>
            <a:off x="933480" y="1471680"/>
            <a:ext cx="6175080" cy="1381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2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Remerciements : </a:t>
            </a:r>
            <a:endParaRPr lang="fr-FR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Élan Formation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Pôle emploi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Mes camarades de formation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Rectangle 3"/>
          <p:cNvSpPr/>
          <p:nvPr/>
        </p:nvSpPr>
        <p:spPr>
          <a:xfrm>
            <a:off x="933480" y="3154320"/>
            <a:ext cx="6175080" cy="1378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2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L'avenir : </a:t>
            </a:r>
            <a:endParaRPr lang="fr-FR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Travailler dans le développement web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Terminer les projets d'application que j'ai en réserve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1"/>
          <p:cNvSpPr/>
          <p:nvPr/>
        </p:nvSpPr>
        <p:spPr>
          <a:xfrm>
            <a:off x="2763720" y="465120"/>
            <a:ext cx="454320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Présentation</a:t>
            </a:r>
            <a:r>
              <a:rPr lang="en-US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Rectangle 2"/>
          <p:cNvSpPr/>
          <p:nvPr/>
        </p:nvSpPr>
        <p:spPr>
          <a:xfrm>
            <a:off x="728640" y="1461960"/>
            <a:ext cx="7517880" cy="1008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</a:tabLst>
            </a:pP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La cliente</a:t>
            </a:r>
            <a:r>
              <a:rPr lang="en-US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 </a:t>
            </a: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Mme Bund </a:t>
            </a:r>
            <a:endParaRPr lang="fr-FR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</a:tabLst>
            </a:pPr>
            <a:r>
              <a:rPr lang="fr-FR" sz="2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envisage de changer d’activité.</a:t>
            </a:r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Rectangle 3"/>
          <p:cNvSpPr/>
          <p:nvPr/>
        </p:nvSpPr>
        <p:spPr>
          <a:xfrm>
            <a:off x="728640" y="2840040"/>
            <a:ext cx="803880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</a:tabLst>
            </a:pP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 stagiaire </a:t>
            </a:r>
            <a:r>
              <a:rPr lang="fr-FR" sz="3200" b="0" strike="noStrike" spc="-1" err="1">
                <a:solidFill>
                  <a:srgbClr val="FFFFFF"/>
                </a:solidFill>
                <a:latin typeface="Century Gothic"/>
                <a:ea typeface="Microsoft YaHei"/>
              </a:rPr>
              <a:t>AbdelHamid</a:t>
            </a: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 JINANI </a:t>
            </a:r>
            <a:endParaRPr lang="fr-FR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</a:tabLst>
            </a:pPr>
            <a:r>
              <a:rPr lang="fr-FR" sz="2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se reconvertit professionnellement dans le développement web.</a:t>
            </a:r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1"/>
          <p:cNvSpPr/>
          <p:nvPr/>
        </p:nvSpPr>
        <p:spPr>
          <a:xfrm>
            <a:off x="1382104" y="393840"/>
            <a:ext cx="3852474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2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Les langages utilisés</a:t>
            </a:r>
            <a:r>
              <a:rPr lang="en-US" sz="2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5" name="Picture 2"/>
          <p:cNvPicPr/>
          <p:nvPr/>
        </p:nvPicPr>
        <p:blipFill>
          <a:blip r:embed="rId3"/>
          <a:stretch/>
        </p:blipFill>
        <p:spPr>
          <a:xfrm>
            <a:off x="1793842" y="1172644"/>
            <a:ext cx="387790" cy="407895"/>
          </a:xfrm>
          <a:prstGeom prst="rect">
            <a:avLst/>
          </a:prstGeom>
          <a:ln w="0">
            <a:noFill/>
          </a:ln>
        </p:spPr>
      </p:pic>
      <p:pic>
        <p:nvPicPr>
          <p:cNvPr id="76" name="Picture 3"/>
          <p:cNvPicPr/>
          <p:nvPr/>
        </p:nvPicPr>
        <p:blipFill>
          <a:blip r:embed="rId4"/>
          <a:stretch/>
        </p:blipFill>
        <p:spPr>
          <a:xfrm>
            <a:off x="3314842" y="1175524"/>
            <a:ext cx="383644" cy="403747"/>
          </a:xfrm>
          <a:prstGeom prst="rect">
            <a:avLst/>
          </a:prstGeom>
          <a:ln w="0">
            <a:noFill/>
          </a:ln>
        </p:spPr>
      </p:pic>
      <p:pic>
        <p:nvPicPr>
          <p:cNvPr id="77" name="Picture 4"/>
          <p:cNvPicPr/>
          <p:nvPr/>
        </p:nvPicPr>
        <p:blipFill>
          <a:blip r:embed="rId5"/>
          <a:stretch/>
        </p:blipFill>
        <p:spPr>
          <a:xfrm>
            <a:off x="4867522" y="1174084"/>
            <a:ext cx="430466" cy="403747"/>
          </a:xfrm>
          <a:prstGeom prst="rect">
            <a:avLst/>
          </a:prstGeom>
          <a:ln w="0">
            <a:noFill/>
          </a:ln>
        </p:spPr>
      </p:pic>
      <p:pic>
        <p:nvPicPr>
          <p:cNvPr id="78" name="Picture 5"/>
          <p:cNvPicPr/>
          <p:nvPr/>
        </p:nvPicPr>
        <p:blipFill>
          <a:blip r:embed="rId6"/>
          <a:stretch/>
        </p:blipFill>
        <p:spPr>
          <a:xfrm>
            <a:off x="6612082" y="1172644"/>
            <a:ext cx="378964" cy="402307"/>
          </a:xfrm>
          <a:prstGeom prst="rect">
            <a:avLst/>
          </a:prstGeom>
          <a:ln w="0">
            <a:noFill/>
          </a:ln>
        </p:spPr>
      </p:pic>
      <p:pic>
        <p:nvPicPr>
          <p:cNvPr id="79" name="Picture 6"/>
          <p:cNvPicPr/>
          <p:nvPr/>
        </p:nvPicPr>
        <p:blipFill>
          <a:blip r:embed="rId7"/>
          <a:stretch/>
        </p:blipFill>
        <p:spPr>
          <a:xfrm>
            <a:off x="8164762" y="1172644"/>
            <a:ext cx="385619" cy="401775"/>
          </a:xfrm>
          <a:prstGeom prst="rect">
            <a:avLst/>
          </a:prstGeom>
          <a:ln w="0">
            <a:noFill/>
          </a:ln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B2CF064F-11E0-B303-B963-1E4FF6078AE9}"/>
              </a:ext>
            </a:extLst>
          </p:cNvPr>
          <p:cNvPicPr/>
          <p:nvPr/>
        </p:nvPicPr>
        <p:blipFill>
          <a:blip r:embed="rId8"/>
          <a:stretch/>
        </p:blipFill>
        <p:spPr>
          <a:xfrm>
            <a:off x="3270251" y="2896163"/>
            <a:ext cx="421317" cy="421362"/>
          </a:xfrm>
          <a:prstGeom prst="rect">
            <a:avLst/>
          </a:prstGeom>
          <a:ln w="0">
            <a:noFill/>
          </a:ln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C7325C2F-B386-D11B-9B87-E23BC4D381A6}"/>
              </a:ext>
            </a:extLst>
          </p:cNvPr>
          <p:cNvPicPr/>
          <p:nvPr/>
        </p:nvPicPr>
        <p:blipFill>
          <a:blip r:embed="rId9"/>
          <a:stretch/>
        </p:blipFill>
        <p:spPr>
          <a:xfrm>
            <a:off x="4986871" y="2887781"/>
            <a:ext cx="488450" cy="414882"/>
          </a:xfrm>
          <a:prstGeom prst="rect">
            <a:avLst/>
          </a:prstGeom>
          <a:ln w="0">
            <a:noFill/>
          </a:ln>
        </p:spPr>
      </p:pic>
      <p:pic>
        <p:nvPicPr>
          <p:cNvPr id="9" name="Picture 5">
            <a:extLst>
              <a:ext uri="{FF2B5EF4-FFF2-40B4-BE49-F238E27FC236}">
                <a16:creationId xmlns:a16="http://schemas.microsoft.com/office/drawing/2014/main" id="{7068321E-35D0-8C63-EC45-79AF93F606FF}"/>
              </a:ext>
            </a:extLst>
          </p:cNvPr>
          <p:cNvPicPr/>
          <p:nvPr/>
        </p:nvPicPr>
        <p:blipFill>
          <a:blip r:embed="rId10"/>
          <a:stretch/>
        </p:blipFill>
        <p:spPr>
          <a:xfrm>
            <a:off x="2550640" y="3549341"/>
            <a:ext cx="482330" cy="463834"/>
          </a:xfrm>
          <a:prstGeom prst="rect">
            <a:avLst/>
          </a:prstGeom>
          <a:ln w="0">
            <a:noFill/>
          </a:ln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323381B7-395D-6DE5-7505-CF5DC3606759}"/>
              </a:ext>
            </a:extLst>
          </p:cNvPr>
          <p:cNvPicPr/>
          <p:nvPr/>
        </p:nvPicPr>
        <p:blipFill>
          <a:blip r:embed="rId11"/>
          <a:stretch/>
        </p:blipFill>
        <p:spPr>
          <a:xfrm>
            <a:off x="4147654" y="3516753"/>
            <a:ext cx="490429" cy="492814"/>
          </a:xfrm>
          <a:prstGeom prst="rect">
            <a:avLst/>
          </a:prstGeom>
          <a:ln w="0">
            <a:noFill/>
          </a:ln>
        </p:spPr>
      </p:pic>
      <p:pic>
        <p:nvPicPr>
          <p:cNvPr id="13" name="Picture 8">
            <a:extLst>
              <a:ext uri="{FF2B5EF4-FFF2-40B4-BE49-F238E27FC236}">
                <a16:creationId xmlns:a16="http://schemas.microsoft.com/office/drawing/2014/main" id="{33C23F93-6AC9-6E7C-5F97-3FDE5F65C293}"/>
              </a:ext>
            </a:extLst>
          </p:cNvPr>
          <p:cNvPicPr/>
          <p:nvPr/>
        </p:nvPicPr>
        <p:blipFill>
          <a:blip r:embed="rId12"/>
          <a:stretch/>
        </p:blipFill>
        <p:spPr>
          <a:xfrm>
            <a:off x="7381477" y="3519837"/>
            <a:ext cx="404404" cy="404450"/>
          </a:xfrm>
          <a:prstGeom prst="rect">
            <a:avLst/>
          </a:prstGeom>
          <a:ln w="0">
            <a:noFill/>
          </a:ln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FB6D3166-8271-029B-4E22-70DB2BF35C39}"/>
              </a:ext>
            </a:extLst>
          </p:cNvPr>
          <p:cNvPicPr/>
          <p:nvPr/>
        </p:nvPicPr>
        <p:blipFill>
          <a:blip r:embed="rId13"/>
          <a:stretch/>
        </p:blipFill>
        <p:spPr>
          <a:xfrm>
            <a:off x="5735404" y="4337008"/>
            <a:ext cx="546392" cy="534754"/>
          </a:xfrm>
          <a:prstGeom prst="rect">
            <a:avLst/>
          </a:prstGeom>
          <a:ln w="0">
            <a:noFill/>
          </a:ln>
        </p:spPr>
      </p:pic>
      <p:pic>
        <p:nvPicPr>
          <p:cNvPr id="19" name="Picture 11">
            <a:extLst>
              <a:ext uri="{FF2B5EF4-FFF2-40B4-BE49-F238E27FC236}">
                <a16:creationId xmlns:a16="http://schemas.microsoft.com/office/drawing/2014/main" id="{AF5E701A-862B-BC45-FA37-10FC589FAB4B}"/>
              </a:ext>
            </a:extLst>
          </p:cNvPr>
          <p:cNvPicPr/>
          <p:nvPr/>
        </p:nvPicPr>
        <p:blipFill>
          <a:blip r:embed="rId14"/>
          <a:stretch/>
        </p:blipFill>
        <p:spPr>
          <a:xfrm>
            <a:off x="6453760" y="2887217"/>
            <a:ext cx="405477" cy="419562"/>
          </a:xfrm>
          <a:prstGeom prst="rect">
            <a:avLst/>
          </a:prstGeom>
          <a:ln w="0">
            <a:noFill/>
          </a:ln>
        </p:spPr>
      </p:pic>
      <p:pic>
        <p:nvPicPr>
          <p:cNvPr id="21" name="Picture 3">
            <a:extLst>
              <a:ext uri="{FF2B5EF4-FFF2-40B4-BE49-F238E27FC236}">
                <a16:creationId xmlns:a16="http://schemas.microsoft.com/office/drawing/2014/main" id="{D1361676-81FC-FCFC-0D55-2E44128A5EF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864320" y="3473771"/>
            <a:ext cx="537239" cy="537339"/>
          </a:xfrm>
          <a:prstGeom prst="rect">
            <a:avLst/>
          </a:prstGeom>
        </p:spPr>
      </p:pic>
      <p:pic>
        <p:nvPicPr>
          <p:cNvPr id="23" name="Picture 5">
            <a:extLst>
              <a:ext uri="{FF2B5EF4-FFF2-40B4-BE49-F238E27FC236}">
                <a16:creationId xmlns:a16="http://schemas.microsoft.com/office/drawing/2014/main" id="{02434BCF-F086-7806-EEC6-4390ACEAAAF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242937" y="4285556"/>
            <a:ext cx="537238" cy="537337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0E233D9-7AA4-D66F-BD80-CFB34601A5D9}"/>
              </a:ext>
            </a:extLst>
          </p:cNvPr>
          <p:cNvSpPr/>
          <p:nvPr/>
        </p:nvSpPr>
        <p:spPr>
          <a:xfrm>
            <a:off x="612347" y="2136527"/>
            <a:ext cx="8322840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</a:pPr>
            <a:r>
              <a:rPr lang="fr-FR" sz="2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Les outils de développement utilisés</a:t>
            </a:r>
            <a:r>
              <a:rPr lang="en-US" sz="28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1"/>
          <p:cNvSpPr/>
          <p:nvPr/>
        </p:nvSpPr>
        <p:spPr>
          <a:xfrm>
            <a:off x="504199" y="237191"/>
            <a:ext cx="2203394" cy="946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>
              <a:lnSpc>
                <a:spcPct val="93000"/>
              </a:lnSpc>
              <a:spcBef>
                <a:spcPct val="0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en-GB" sz="3200" kern="1200" spc="-1">
                <a:solidFill>
                  <a:schemeClr val="bg1"/>
                </a:solidFill>
                <a:latin typeface="Century Gothic"/>
                <a:ea typeface="+mj-ea"/>
                <a:cs typeface="+mj-cs"/>
              </a:rPr>
              <a:t>Le </a:t>
            </a:r>
            <a:r>
              <a:rPr lang="en-GB" sz="3200" kern="1200" spc="-1" err="1">
                <a:solidFill>
                  <a:schemeClr val="bg1"/>
                </a:solidFill>
                <a:latin typeface="Century Gothic"/>
                <a:ea typeface="+mj-ea"/>
                <a:cs typeface="+mj-cs"/>
              </a:rPr>
              <a:t>projet</a:t>
            </a:r>
            <a:r>
              <a:rPr lang="en-GB" sz="3200" kern="1200" spc="-1">
                <a:solidFill>
                  <a:schemeClr val="bg1"/>
                </a:solidFill>
                <a:latin typeface="Century Gothic"/>
                <a:ea typeface="+mj-ea"/>
                <a:cs typeface="+mj-cs"/>
              </a:rPr>
              <a:t>​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0153F0-4D0E-A18B-7712-DA06DBFEDEBF}"/>
              </a:ext>
            </a:extLst>
          </p:cNvPr>
          <p:cNvSpPr/>
          <p:nvPr/>
        </p:nvSpPr>
        <p:spPr>
          <a:xfrm>
            <a:off x="1037101" y="3048766"/>
            <a:ext cx="4426920" cy="1568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 fontScale="92500"/>
          </a:bodyPr>
          <a:lstStyle/>
          <a:p>
            <a:pPr marL="228600">
              <a:lnSpc>
                <a:spcPct val="92000"/>
              </a:lnSpc>
              <a:spcBef>
                <a:spcPts val="1417"/>
              </a:spcBef>
              <a:spcAft>
                <a:spcPts val="14"/>
              </a:spcAft>
              <a:tabLst>
                <a:tab pos="0" algn="l"/>
              </a:tabLst>
            </a:pPr>
            <a:r>
              <a:rPr lang="en-GB" sz="2000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Que doit faire </a:t>
            </a:r>
            <a:r>
              <a:rPr lang="en-GB" sz="2000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ce</a:t>
            </a:r>
            <a:r>
              <a:rPr lang="en-GB" sz="2000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site ?​</a:t>
            </a:r>
          </a:p>
          <a:p>
            <a:pPr marL="228600">
              <a:lnSpc>
                <a:spcPct val="92000"/>
              </a:lnSpc>
              <a:spcBef>
                <a:spcPts val="1417"/>
              </a:spcBef>
              <a:spcAft>
                <a:spcPts val="14"/>
              </a:spcAft>
              <a:buClr>
                <a:srgbClr val="FFFFFF"/>
              </a:buCl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Affichage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des </a:t>
            </a: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événements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.</a:t>
            </a:r>
          </a:p>
          <a:p>
            <a:pPr marL="228600">
              <a:lnSpc>
                <a:spcPct val="92000"/>
              </a:lnSpc>
              <a:spcBef>
                <a:spcPts val="1417"/>
              </a:spcBef>
              <a:spcAft>
                <a:spcPts val="14"/>
              </a:spcAft>
              <a:buClr>
                <a:srgbClr val="FFFFFF"/>
              </a:buCl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Affichage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GB" spc="-1">
                <a:solidFill>
                  <a:srgbClr val="FFFFFF"/>
                </a:solidFill>
                <a:latin typeface="Century Gothic"/>
              </a:rPr>
              <a:t>les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</a:t>
            </a: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détails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d'un </a:t>
            </a: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événement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.</a:t>
            </a:r>
          </a:p>
          <a:p>
            <a:pPr marL="228600">
              <a:lnSpc>
                <a:spcPct val="92000"/>
              </a:lnSpc>
              <a:spcBef>
                <a:spcPts val="1417"/>
              </a:spcBef>
              <a:spcAft>
                <a:spcPts val="14"/>
              </a:spcAft>
              <a:buClr>
                <a:srgbClr val="FFFFFF"/>
              </a:buCl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Permettre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de </a:t>
            </a: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gérer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les </a:t>
            </a: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données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.</a:t>
            </a:r>
          </a:p>
        </p:txBody>
      </p:sp>
      <p:pic>
        <p:nvPicPr>
          <p:cNvPr id="93" name="Picture 3"/>
          <p:cNvPicPr/>
          <p:nvPr/>
        </p:nvPicPr>
        <p:blipFill>
          <a:blip r:embed="rId3"/>
          <a:stretch/>
        </p:blipFill>
        <p:spPr>
          <a:xfrm>
            <a:off x="6676980" y="1271046"/>
            <a:ext cx="1443635" cy="1442892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2" name="Rectangle 2"/>
          <p:cNvSpPr/>
          <p:nvPr/>
        </p:nvSpPr>
        <p:spPr>
          <a:xfrm>
            <a:off x="1037101" y="1266800"/>
            <a:ext cx="4426920" cy="1568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28600">
              <a:lnSpc>
                <a:spcPct val="102000"/>
              </a:lnSpc>
              <a:spcBef>
                <a:spcPts val="1417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en-GB" sz="2000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L’objectif</a:t>
            </a:r>
            <a:r>
              <a:rPr lang="en-GB" sz="2000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​</a:t>
            </a:r>
          </a:p>
          <a:p>
            <a:pPr marL="228600">
              <a:lnSpc>
                <a:spcPct val="102000"/>
              </a:lnSpc>
              <a:spcBef>
                <a:spcPts val="1417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Présenter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des </a:t>
            </a: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activités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de </a:t>
            </a: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loisirs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dans la </a:t>
            </a: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région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 du Haut-Rhin et </a:t>
            </a:r>
            <a:r>
              <a:rPr lang="en-GB" kern="1200" spc="-1" err="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alentour</a:t>
            </a:r>
            <a:r>
              <a:rPr lang="en-GB" kern="1200" spc="-1">
                <a:solidFill>
                  <a:srgbClr val="FFFFFF"/>
                </a:solidFill>
                <a:latin typeface="Century Gothic"/>
                <a:ea typeface="+mn-ea"/>
                <a:cs typeface="+mn-cs"/>
              </a:rPr>
              <a:t>.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33A0659-BE5A-0DB4-DCA1-1213A3C7271E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676826" y="2977158"/>
            <a:ext cx="1453587" cy="1302288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1"/>
          <p:cNvSpPr/>
          <p:nvPr/>
        </p:nvSpPr>
        <p:spPr>
          <a:xfrm>
            <a:off x="2268360" y="220680"/>
            <a:ext cx="389232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Les étapes</a:t>
            </a:r>
            <a:r>
              <a:rPr lang="en-US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Rectangle 2"/>
          <p:cNvSpPr/>
          <p:nvPr/>
        </p:nvSpPr>
        <p:spPr>
          <a:xfrm>
            <a:off x="779400" y="1120680"/>
            <a:ext cx="274284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</a:tabLst>
            </a:pP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 </a:t>
            </a:r>
            <a:r>
              <a:rPr lang="fr-FR" sz="3200" b="0" strike="noStrike" spc="-1" err="1">
                <a:solidFill>
                  <a:srgbClr val="FFFFFF"/>
                </a:solidFill>
                <a:latin typeface="Century Gothic"/>
                <a:ea typeface="Microsoft YaHei"/>
              </a:rPr>
              <a:t>MosCoW</a:t>
            </a:r>
            <a:r>
              <a:rPr lang="en-US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32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8" name="Rectangle 3"/>
          <p:cNvSpPr/>
          <p:nvPr/>
        </p:nvSpPr>
        <p:spPr>
          <a:xfrm>
            <a:off x="779400" y="1962000"/>
            <a:ext cx="1738080" cy="272880"/>
          </a:xfrm>
          <a:prstGeom prst="rect">
            <a:avLst/>
          </a:prstGeom>
          <a:noFill/>
          <a:ln w="64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en-GB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Must have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Rectangle 4"/>
          <p:cNvSpPr/>
          <p:nvPr/>
        </p:nvSpPr>
        <p:spPr>
          <a:xfrm>
            <a:off x="2940120" y="1962000"/>
            <a:ext cx="1738080" cy="272880"/>
          </a:xfrm>
          <a:prstGeom prst="rect">
            <a:avLst/>
          </a:prstGeom>
          <a:noFill/>
          <a:ln w="64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en-GB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Should have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Rectangle 5"/>
          <p:cNvSpPr/>
          <p:nvPr/>
        </p:nvSpPr>
        <p:spPr>
          <a:xfrm>
            <a:off x="5033880" y="1962000"/>
            <a:ext cx="1738080" cy="272880"/>
          </a:xfrm>
          <a:prstGeom prst="rect">
            <a:avLst/>
          </a:prstGeom>
          <a:noFill/>
          <a:ln w="64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en-GB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Could have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Rectangle 6"/>
          <p:cNvSpPr/>
          <p:nvPr/>
        </p:nvSpPr>
        <p:spPr>
          <a:xfrm>
            <a:off x="7213680" y="1962000"/>
            <a:ext cx="1736280" cy="272880"/>
          </a:xfrm>
          <a:prstGeom prst="rect">
            <a:avLst/>
          </a:prstGeom>
          <a:noFill/>
          <a:ln w="64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en-GB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Won’t have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Rectangle 7"/>
          <p:cNvSpPr/>
          <p:nvPr/>
        </p:nvSpPr>
        <p:spPr>
          <a:xfrm>
            <a:off x="779400" y="2319480"/>
            <a:ext cx="1738080" cy="1751040"/>
          </a:xfrm>
          <a:prstGeom prst="rect">
            <a:avLst/>
          </a:prstGeom>
          <a:noFill/>
          <a:ln w="64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en-GB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Landing page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fr-FR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Une base de données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fr-FR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Un CRUD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fr-FR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Un popup d'acceptation des cookies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fr-FR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Un règlement du site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fr-FR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Des mentions légales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Rectangle 8"/>
          <p:cNvSpPr/>
          <p:nvPr/>
        </p:nvSpPr>
        <p:spPr>
          <a:xfrm>
            <a:off x="2940120" y="2319480"/>
            <a:ext cx="1747440" cy="455400"/>
          </a:xfrm>
          <a:prstGeom prst="rect">
            <a:avLst/>
          </a:prstGeom>
          <a:noFill/>
          <a:ln w="64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fr-FR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Affichage de l'itinéraire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Rectangle 9"/>
          <p:cNvSpPr/>
          <p:nvPr/>
        </p:nvSpPr>
        <p:spPr>
          <a:xfrm>
            <a:off x="5033880" y="2320920"/>
            <a:ext cx="1738080" cy="455400"/>
          </a:xfrm>
          <a:prstGeom prst="rect">
            <a:avLst/>
          </a:prstGeom>
          <a:noFill/>
          <a:ln w="64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fr-FR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Un système de réservation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Rectangle 10"/>
          <p:cNvSpPr/>
          <p:nvPr/>
        </p:nvSpPr>
        <p:spPr>
          <a:xfrm>
            <a:off x="7213680" y="2320920"/>
            <a:ext cx="1738080" cy="275545"/>
          </a:xfrm>
          <a:prstGeom prst="rect">
            <a:avLst/>
          </a:prstGeom>
          <a:noFill/>
          <a:ln w="64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</a:tabLst>
            </a:pPr>
            <a:r>
              <a:rPr lang="da-DK" sz="1200" b="0" strike="noStrike" spc="-1" err="1">
                <a:solidFill>
                  <a:srgbClr val="FFFFFF"/>
                </a:solidFill>
                <a:latin typeface="Century Gothic"/>
                <a:ea typeface="Microsoft YaHei"/>
              </a:rPr>
              <a:t>Un</a:t>
            </a:r>
            <a:r>
              <a:rPr lang="da-DK" sz="1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 forum</a:t>
            </a:r>
            <a:endParaRPr lang="fr-FR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1"/>
          <p:cNvSpPr/>
          <p:nvPr/>
        </p:nvSpPr>
        <p:spPr>
          <a:xfrm>
            <a:off x="459287" y="1197561"/>
            <a:ext cx="3327568" cy="4602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400" spc="-1" dirty="0">
                <a:solidFill>
                  <a:srgbClr val="FFFFFF"/>
                </a:solidFill>
                <a:latin typeface="Century Gothic"/>
                <a:ea typeface="+mn-lt"/>
                <a:cs typeface="+mn-lt"/>
              </a:rPr>
              <a:t>Le logo et les icônes</a:t>
            </a:r>
            <a:r>
              <a:rPr lang="en-US" sz="2400" spc="-1" dirty="0">
                <a:solidFill>
                  <a:srgbClr val="FFFFFF"/>
                </a:solidFill>
                <a:latin typeface="Century Gothic"/>
                <a:ea typeface="+mn-lt"/>
                <a:cs typeface="+mn-lt"/>
              </a:rPr>
              <a:t> </a:t>
            </a:r>
            <a:endParaRPr lang="fr-FR" sz="2400" spc="-1" dirty="0">
              <a:solidFill>
                <a:srgbClr val="FFFFFF"/>
              </a:solidFill>
              <a:latin typeface="Century Gothic"/>
              <a:ea typeface="+mn-lt"/>
              <a:cs typeface="+mn-lt"/>
            </a:endParaRPr>
          </a:p>
        </p:txBody>
      </p:sp>
      <p:pic>
        <p:nvPicPr>
          <p:cNvPr id="108" name="Picture 3"/>
          <p:cNvPicPr/>
          <p:nvPr/>
        </p:nvPicPr>
        <p:blipFill>
          <a:blip r:embed="rId3"/>
          <a:stretch/>
        </p:blipFill>
        <p:spPr>
          <a:xfrm>
            <a:off x="1981832" y="1656615"/>
            <a:ext cx="3352199" cy="547931"/>
          </a:xfrm>
          <a:prstGeom prst="rect">
            <a:avLst/>
          </a:prstGeom>
          <a:ln w="0">
            <a:noFill/>
          </a:ln>
        </p:spPr>
      </p:pic>
      <p:pic>
        <p:nvPicPr>
          <p:cNvPr id="109" name="Picture 4"/>
          <p:cNvPicPr/>
          <p:nvPr/>
        </p:nvPicPr>
        <p:blipFill>
          <a:blip r:embed="rId4"/>
          <a:stretch/>
        </p:blipFill>
        <p:spPr>
          <a:xfrm>
            <a:off x="7674587" y="1580399"/>
            <a:ext cx="575681" cy="677784"/>
          </a:xfrm>
          <a:prstGeom prst="rect">
            <a:avLst/>
          </a:prstGeom>
          <a:ln w="0">
            <a:noFill/>
          </a:ln>
        </p:spPr>
      </p:pic>
      <p:pic>
        <p:nvPicPr>
          <p:cNvPr id="110" name="Picture 5"/>
          <p:cNvPicPr/>
          <p:nvPr/>
        </p:nvPicPr>
        <p:blipFill>
          <a:blip r:embed="rId5"/>
          <a:stretch/>
        </p:blipFill>
        <p:spPr>
          <a:xfrm>
            <a:off x="8362139" y="1580399"/>
            <a:ext cx="575681" cy="677784"/>
          </a:xfrm>
          <a:prstGeom prst="rect">
            <a:avLst/>
          </a:prstGeom>
          <a:ln w="0">
            <a:noFill/>
          </a:ln>
        </p:spPr>
      </p:pic>
      <p:pic>
        <p:nvPicPr>
          <p:cNvPr id="111" name="Picture 6"/>
          <p:cNvPicPr/>
          <p:nvPr/>
        </p:nvPicPr>
        <p:blipFill>
          <a:blip r:embed="rId6"/>
          <a:stretch/>
        </p:blipFill>
        <p:spPr>
          <a:xfrm>
            <a:off x="6124831" y="1585079"/>
            <a:ext cx="676525" cy="680664"/>
          </a:xfrm>
          <a:prstGeom prst="rect">
            <a:avLst/>
          </a:prstGeom>
          <a:ln w="0">
            <a:noFill/>
          </a:ln>
        </p:spPr>
      </p:pic>
      <p:pic>
        <p:nvPicPr>
          <p:cNvPr id="112" name="Picture 7"/>
          <p:cNvPicPr/>
          <p:nvPr/>
        </p:nvPicPr>
        <p:blipFill>
          <a:blip r:embed="rId7"/>
          <a:stretch/>
        </p:blipFill>
        <p:spPr>
          <a:xfrm>
            <a:off x="6898692" y="1585079"/>
            <a:ext cx="665365" cy="679224"/>
          </a:xfrm>
          <a:prstGeom prst="rect">
            <a:avLst/>
          </a:prstGeom>
          <a:ln w="0"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04426A9-AFF1-4E5E-63D2-D963438C0498}"/>
              </a:ext>
            </a:extLst>
          </p:cNvPr>
          <p:cNvSpPr/>
          <p:nvPr/>
        </p:nvSpPr>
        <p:spPr>
          <a:xfrm>
            <a:off x="1941480" y="160200"/>
            <a:ext cx="504324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L’infographie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3549D2-683B-EE17-EFCB-5E749EED1899}"/>
              </a:ext>
            </a:extLst>
          </p:cNvPr>
          <p:cNvSpPr txBox="1"/>
          <p:nvPr/>
        </p:nvSpPr>
        <p:spPr>
          <a:xfrm>
            <a:off x="716938" y="2799971"/>
            <a:ext cx="40142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Neucha"/>
              <a:ea typeface="+mn-lt"/>
              <a:cs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01C663-F1D1-58A5-4C96-789BEDE64887}"/>
              </a:ext>
            </a:extLst>
          </p:cNvPr>
          <p:cNvSpPr txBox="1"/>
          <p:nvPr/>
        </p:nvSpPr>
        <p:spPr>
          <a:xfrm>
            <a:off x="4651961" y="2904005"/>
            <a:ext cx="28387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Neucha"/>
              </a:rPr>
              <a:t>Élégante et </a:t>
            </a:r>
            <a:r>
              <a:rPr lang="en-US" sz="2800" dirty="0" err="1">
                <a:solidFill>
                  <a:schemeClr val="bg1"/>
                </a:solidFill>
                <a:latin typeface="Neucha"/>
              </a:rPr>
              <a:t>fluidie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5410E5-5F59-C8E8-17FC-41F3AA4A7A9E}"/>
              </a:ext>
            </a:extLst>
          </p:cNvPr>
          <p:cNvSpPr txBox="1"/>
          <p:nvPr/>
        </p:nvSpPr>
        <p:spPr>
          <a:xfrm>
            <a:off x="2012191" y="2872436"/>
            <a:ext cx="270607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Neucha"/>
              </a:rPr>
              <a:t>Neucha</a:t>
            </a:r>
            <a:r>
              <a:rPr lang="en-US" sz="2800" dirty="0">
                <a:solidFill>
                  <a:schemeClr val="bg1"/>
                </a:solidFill>
                <a:latin typeface="Neucha"/>
              </a:rPr>
              <a:t> cursive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077607-9C2F-ABF8-30A7-AB961CDC1F3F}"/>
              </a:ext>
            </a:extLst>
          </p:cNvPr>
          <p:cNvSpPr/>
          <p:nvPr/>
        </p:nvSpPr>
        <p:spPr>
          <a:xfrm>
            <a:off x="461846" y="2391594"/>
            <a:ext cx="3723721" cy="4602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400" spc="-1" dirty="0">
                <a:solidFill>
                  <a:srgbClr val="FFFFFF"/>
                </a:solidFill>
                <a:latin typeface="Century Gothic"/>
                <a:ea typeface="Microsoft YaHei"/>
              </a:rPr>
              <a:t>La police de caractère</a:t>
            </a:r>
            <a:endParaRPr lang="fr-FR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E2E5C7-C1B8-2600-1255-EB5D2E04571F}"/>
              </a:ext>
            </a:extLst>
          </p:cNvPr>
          <p:cNvSpPr/>
          <p:nvPr/>
        </p:nvSpPr>
        <p:spPr>
          <a:xfrm>
            <a:off x="457456" y="3734948"/>
            <a:ext cx="5758063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000" spc="-1" dirty="0">
                <a:solidFill>
                  <a:srgbClr val="FFFFFF"/>
                </a:solidFill>
                <a:latin typeface="Century Gothic"/>
                <a:ea typeface="+mn-lt"/>
                <a:cs typeface="+mn-lt"/>
              </a:rPr>
              <a:t>La palette de couleurs</a:t>
            </a:r>
            <a:endParaRPr lang="en-US" sz="2000" dirty="0">
              <a:latin typeface="Century Gothic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9EECB599-9800-4883-7FCD-C20AEA01BB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32335" y="4195949"/>
            <a:ext cx="274251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39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D3242-52B7-5121-154B-16A07DC58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6890" y="226080"/>
            <a:ext cx="6551844" cy="946440"/>
          </a:xfrm>
        </p:spPr>
        <p:txBody>
          <a:bodyPr/>
          <a:lstStyle/>
          <a:p>
            <a:r>
              <a:rPr lang="en-US" err="1">
                <a:solidFill>
                  <a:schemeClr val="bg1"/>
                </a:solidFill>
                <a:latin typeface="Century Gothic"/>
              </a:rPr>
              <a:t>Maquettage</a:t>
            </a:r>
            <a:r>
              <a:rPr lang="en-US">
                <a:solidFill>
                  <a:schemeClr val="bg1"/>
                </a:solidFill>
                <a:latin typeface="Century Gothic"/>
              </a:rPr>
              <a:t> (mockup)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8DC07E-54D3-C076-B722-A57CCD141F65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93009" y="2166919"/>
            <a:ext cx="4554739" cy="1267650"/>
          </a:xfrm>
        </p:spPr>
        <p:txBody>
          <a:bodyPr/>
          <a:lstStyle/>
          <a:p>
            <a:pPr marL="0" indent="0">
              <a:buNone/>
            </a:pPr>
            <a:r>
              <a:rPr lang="en-US" sz="2800" err="1">
                <a:solidFill>
                  <a:schemeClr val="bg1"/>
                </a:solidFill>
                <a:latin typeface="Century Gothic"/>
              </a:rPr>
              <a:t>Réalisé</a:t>
            </a:r>
            <a:r>
              <a:rPr lang="en-US" sz="2800">
                <a:solidFill>
                  <a:schemeClr val="bg1"/>
                </a:solidFill>
                <a:latin typeface="Century Gothic"/>
              </a:rPr>
              <a:t> avec un </a:t>
            </a:r>
            <a:r>
              <a:rPr lang="en-US" sz="2800" err="1">
                <a:solidFill>
                  <a:schemeClr val="bg1"/>
                </a:solidFill>
                <a:latin typeface="Century Gothic"/>
              </a:rPr>
              <a:t>outil</a:t>
            </a:r>
            <a:r>
              <a:rPr lang="en-US" sz="2800">
                <a:solidFill>
                  <a:schemeClr val="bg1"/>
                </a:solidFill>
                <a:latin typeface="Century Gothic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Century Gothic"/>
              </a:rPr>
              <a:t>en</a:t>
            </a:r>
            <a:r>
              <a:rPr lang="en-US" sz="2800">
                <a:solidFill>
                  <a:schemeClr val="bg1"/>
                </a:solidFill>
                <a:latin typeface="Century Gothic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Century Gothic"/>
              </a:rPr>
              <a:t>ligne</a:t>
            </a:r>
            <a:r>
              <a:rPr lang="en-US" sz="2800">
                <a:solidFill>
                  <a:schemeClr val="bg1"/>
                </a:solidFill>
                <a:latin typeface="Century Gothic"/>
              </a:rPr>
              <a:t> Figma. </a:t>
            </a:r>
          </a:p>
          <a:p>
            <a:pPr marL="0" indent="0">
              <a:buNone/>
            </a:pPr>
            <a:r>
              <a:rPr lang="en-US" sz="2800" err="1">
                <a:solidFill>
                  <a:schemeClr val="bg1"/>
                </a:solidFill>
                <a:latin typeface="Century Gothic"/>
              </a:rPr>
              <a:t>Priorité</a:t>
            </a:r>
            <a:r>
              <a:rPr lang="en-US" sz="2800">
                <a:solidFill>
                  <a:schemeClr val="bg1"/>
                </a:solidFill>
                <a:latin typeface="Century Gothic"/>
              </a:rPr>
              <a:t> à la </a:t>
            </a:r>
            <a:r>
              <a:rPr lang="en-US" sz="2800" err="1">
                <a:solidFill>
                  <a:schemeClr val="bg1"/>
                </a:solidFill>
                <a:latin typeface="Century Gothic"/>
              </a:rPr>
              <a:t>sobriété</a:t>
            </a:r>
            <a:r>
              <a:rPr lang="en-US" sz="2800">
                <a:solidFill>
                  <a:schemeClr val="bg1"/>
                </a:solidFill>
                <a:latin typeface="Century Gothic"/>
              </a:rPr>
              <a:t>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D8DC2B0-ACC9-1CDD-78ED-49B4BC8F1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303" y="1454427"/>
            <a:ext cx="3622781" cy="301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976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"/>
          <p:cNvSpPr/>
          <p:nvPr/>
        </p:nvSpPr>
        <p:spPr>
          <a:xfrm>
            <a:off x="298440" y="179280"/>
            <a:ext cx="739260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 responsive design (RD)</a:t>
            </a:r>
            <a:r>
              <a:rPr lang="en-US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Rectangle 2"/>
          <p:cNvSpPr/>
          <p:nvPr/>
        </p:nvSpPr>
        <p:spPr>
          <a:xfrm>
            <a:off x="623880" y="1155600"/>
            <a:ext cx="4714560" cy="3838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Objectif :</a:t>
            </a:r>
            <a:endParaRPr lang="fr-FR" sz="32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 référencement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l'UX expérience utilisateur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0" algn="l"/>
              </a:tabLst>
            </a:pPr>
            <a:r>
              <a:rPr lang="fr-FR" sz="32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Les étapes :</a:t>
            </a:r>
            <a:endParaRPr lang="fr-FR" sz="32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une idée des attentes du user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chaque élément est un bloc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HTML léger sans bloc positionnement absolu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se servir de la balise meta viewport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Clr>
                <a:srgbClr val="FFFFFF"/>
              </a:buClr>
              <a:buFont typeface="Calibri"/>
              <a:buChar char="-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</a:tabLst>
            </a:pPr>
            <a:r>
              <a:rPr lang="fr-FR" sz="20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utilisation des media queries</a:t>
            </a: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" name="Picture 3"/>
          <p:cNvPicPr/>
          <p:nvPr/>
        </p:nvPicPr>
        <p:blipFill>
          <a:blip r:embed="rId3"/>
          <a:stretch/>
        </p:blipFill>
        <p:spPr>
          <a:xfrm>
            <a:off x="7250040" y="1003320"/>
            <a:ext cx="1848960" cy="4114440"/>
          </a:xfrm>
          <a:prstGeom prst="rect">
            <a:avLst/>
          </a:prstGeom>
          <a:ln w="0">
            <a:noFill/>
          </a:ln>
        </p:spPr>
      </p:pic>
      <p:pic>
        <p:nvPicPr>
          <p:cNvPr id="133" name="Picture 4"/>
          <p:cNvPicPr/>
          <p:nvPr/>
        </p:nvPicPr>
        <p:blipFill>
          <a:blip r:embed="rId4"/>
          <a:stretch/>
        </p:blipFill>
        <p:spPr>
          <a:xfrm>
            <a:off x="5862600" y="1003320"/>
            <a:ext cx="856800" cy="4114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 1"/>
          <p:cNvSpPr/>
          <p:nvPr/>
        </p:nvSpPr>
        <p:spPr>
          <a:xfrm>
            <a:off x="1925640" y="446040"/>
            <a:ext cx="591300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</a:pPr>
            <a:r>
              <a:rPr lang="fr-FR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Le MCD et le MLD</a:t>
            </a:r>
            <a:r>
              <a:rPr lang="en-US" sz="4400" b="0" strike="noStrike" spc="-1">
                <a:solidFill>
                  <a:srgbClr val="FFFFFF"/>
                </a:solidFill>
                <a:latin typeface="Century Gothic"/>
                <a:ea typeface="Microsoft YaHei"/>
              </a:rPr>
              <a:t>​</a:t>
            </a:r>
            <a:endParaRPr lang="fr-FR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7" name="Picture 2"/>
          <p:cNvPicPr/>
          <p:nvPr/>
        </p:nvPicPr>
        <p:blipFill>
          <a:blip r:embed="rId3"/>
          <a:stretch/>
        </p:blipFill>
        <p:spPr>
          <a:xfrm>
            <a:off x="1509840" y="1792440"/>
            <a:ext cx="2742840" cy="2696760"/>
          </a:xfrm>
          <a:prstGeom prst="rect">
            <a:avLst/>
          </a:prstGeom>
          <a:ln w="0">
            <a:noFill/>
          </a:ln>
        </p:spPr>
      </p:pic>
      <p:pic>
        <p:nvPicPr>
          <p:cNvPr id="118" name="Picture 3"/>
          <p:cNvPicPr/>
          <p:nvPr/>
        </p:nvPicPr>
        <p:blipFill>
          <a:blip r:embed="rId4"/>
          <a:stretch/>
        </p:blipFill>
        <p:spPr>
          <a:xfrm>
            <a:off x="5587920" y="1792440"/>
            <a:ext cx="2742840" cy="2696760"/>
          </a:xfrm>
          <a:prstGeom prst="rect">
            <a:avLst/>
          </a:prstGeom>
          <a:ln w="0"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C9D9FD-01CC-17B1-E932-A1B651AECF56}"/>
              </a:ext>
            </a:extLst>
          </p:cNvPr>
          <p:cNvSpPr txBox="1"/>
          <p:nvPr/>
        </p:nvSpPr>
        <p:spPr>
          <a:xfrm>
            <a:off x="1211829" y="1281319"/>
            <a:ext cx="349828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err="1">
                <a:solidFill>
                  <a:schemeClr val="bg1"/>
                </a:solidFill>
                <a:latin typeface="Century Gothic"/>
              </a:rPr>
              <a:t>Modèle</a:t>
            </a:r>
            <a:r>
              <a:rPr lang="en-US" sz="1600">
                <a:solidFill>
                  <a:schemeClr val="bg1"/>
                </a:solidFill>
                <a:latin typeface="Century Gothic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entury Gothic"/>
              </a:rPr>
              <a:t>conceptuel</a:t>
            </a:r>
            <a:r>
              <a:rPr lang="en-US" sz="1600">
                <a:solidFill>
                  <a:schemeClr val="bg1"/>
                </a:solidFill>
                <a:latin typeface="Century Gothic"/>
              </a:rPr>
              <a:t> de </a:t>
            </a:r>
            <a:r>
              <a:rPr lang="en-US" sz="1600" err="1">
                <a:solidFill>
                  <a:schemeClr val="bg1"/>
                </a:solidFill>
                <a:latin typeface="Century Gothic"/>
              </a:rPr>
              <a:t>données</a:t>
            </a:r>
            <a:endParaRPr lang="en-US" sz="160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C21B32-16E4-30B2-9E6D-003DDE35E832}"/>
              </a:ext>
            </a:extLst>
          </p:cNvPr>
          <p:cNvSpPr txBox="1"/>
          <p:nvPr/>
        </p:nvSpPr>
        <p:spPr>
          <a:xfrm>
            <a:off x="5365703" y="1281319"/>
            <a:ext cx="319707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err="1">
                <a:solidFill>
                  <a:schemeClr val="bg1"/>
                </a:solidFill>
                <a:latin typeface="Century Gothic"/>
              </a:rPr>
              <a:t>Modèle</a:t>
            </a:r>
            <a:r>
              <a:rPr lang="en-US" sz="1600">
                <a:solidFill>
                  <a:schemeClr val="bg1"/>
                </a:solidFill>
                <a:latin typeface="Century Gothic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entury Gothic"/>
              </a:rPr>
              <a:t>logique</a:t>
            </a:r>
            <a:r>
              <a:rPr lang="en-US" sz="1600">
                <a:solidFill>
                  <a:schemeClr val="bg1"/>
                </a:solidFill>
                <a:latin typeface="Century Gothic"/>
              </a:rPr>
              <a:t> de </a:t>
            </a:r>
            <a:r>
              <a:rPr lang="en-US" sz="1600" err="1">
                <a:solidFill>
                  <a:schemeClr val="bg1"/>
                </a:solidFill>
                <a:latin typeface="Century Gothic"/>
              </a:rPr>
              <a:t>données</a:t>
            </a:r>
            <a:endParaRPr 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19</Slides>
  <Notes>16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Maquettage (mockup)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 framework</vt:lpstr>
      <vt:lpstr>PowerPoint Presentation</vt:lpstr>
      <vt:lpstr>PowerPoint Presentation</vt:lpstr>
      <vt:lpstr>Les API (Application Programming Interface)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Mib’s Les événements</dc:title>
  <dc:subject/>
  <dc:creator>Stagiaire</dc:creator>
  <dc:description/>
  <cp:revision>191</cp:revision>
  <cp:lastPrinted>1601-01-01T00:00:00Z</cp:lastPrinted>
  <dcterms:created xsi:type="dcterms:W3CDTF">2023-05-24T13:37:05Z</dcterms:created>
  <dcterms:modified xsi:type="dcterms:W3CDTF">2023-06-12T15:59:46Z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27</vt:r8>
  </property>
  <property fmtid="{D5CDD505-2E9C-101B-9397-08002B2CF9AE}" pid="3" name="PresentationFormat">
    <vt:lpwstr>Custom</vt:lpwstr>
  </property>
  <property fmtid="{D5CDD505-2E9C-101B-9397-08002B2CF9AE}" pid="4" name="Slides">
    <vt:r8>27</vt:r8>
  </property>
</Properties>
</file>

<file path=docProps/thumbnail.jpeg>
</file>